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65" r:id="rId2"/>
    <p:sldId id="273" r:id="rId3"/>
    <p:sldId id="343" r:id="rId4"/>
    <p:sldId id="279" r:id="rId5"/>
    <p:sldId id="305" r:id="rId6"/>
    <p:sldId id="310" r:id="rId7"/>
    <p:sldId id="261" r:id="rId8"/>
    <p:sldId id="288" r:id="rId9"/>
    <p:sldId id="281" r:id="rId10"/>
    <p:sldId id="304" r:id="rId11"/>
    <p:sldId id="308" r:id="rId12"/>
    <p:sldId id="313" r:id="rId13"/>
    <p:sldId id="307" r:id="rId14"/>
    <p:sldId id="314" r:id="rId15"/>
    <p:sldId id="315" r:id="rId16"/>
    <p:sldId id="316" r:id="rId17"/>
    <p:sldId id="337" r:id="rId18"/>
    <p:sldId id="366" r:id="rId19"/>
    <p:sldId id="338" r:id="rId20"/>
    <p:sldId id="341" r:id="rId21"/>
    <p:sldId id="342" r:id="rId22"/>
    <p:sldId id="340" r:id="rId23"/>
    <p:sldId id="339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258" r:id="rId34"/>
    <p:sldId id="322" r:id="rId35"/>
    <p:sldId id="260" r:id="rId36"/>
    <p:sldId id="317" r:id="rId37"/>
    <p:sldId id="318" r:id="rId38"/>
    <p:sldId id="321" r:id="rId39"/>
    <p:sldId id="319" r:id="rId40"/>
    <p:sldId id="336" r:id="rId41"/>
    <p:sldId id="323" r:id="rId42"/>
    <p:sldId id="320" r:id="rId43"/>
    <p:sldId id="324" r:id="rId44"/>
    <p:sldId id="269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55" r:id="rId54"/>
    <p:sldId id="354" r:id="rId55"/>
    <p:sldId id="357" r:id="rId56"/>
    <p:sldId id="362" r:id="rId57"/>
    <p:sldId id="356" r:id="rId58"/>
    <p:sldId id="360" r:id="rId59"/>
    <p:sldId id="359" r:id="rId60"/>
    <p:sldId id="364" r:id="rId61"/>
    <p:sldId id="358" r:id="rId62"/>
    <p:sldId id="363" r:id="rId63"/>
    <p:sldId id="365" r:id="rId64"/>
    <p:sldId id="353" r:id="rId65"/>
    <p:sldId id="325" r:id="rId66"/>
    <p:sldId id="334" r:id="rId67"/>
    <p:sldId id="335" r:id="rId68"/>
    <p:sldId id="302" r:id="rId69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7" autoAdjust="0"/>
    <p:restoredTop sz="95073" autoAdjust="0"/>
  </p:normalViewPr>
  <p:slideViewPr>
    <p:cSldViewPr snapToGrid="0">
      <p:cViewPr varScale="1">
        <p:scale>
          <a:sx n="105" d="100"/>
          <a:sy n="105" d="100"/>
        </p:scale>
        <p:origin x="216" y="60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OBV-RPNS\Documents\Caract&#233;risation%20herbiers%20plantes%20aquatiques\Municipalit&#233;%20de%20Duhamel\Petit%20lac%20Preston\Base%20de%20donn&#233;es\Base%20de%20donn&#233;es_Petit%20Lac%20Preston%20analy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10.33.2.5\Partage\Interne\Projets\EN%20COURS\Caract&#233;risation%20herbiers%20plantes%20aquatiques\2017\Municipalit&#233;%20de%20Duhamel\Pr&#233;sentation%20fin%20de%20projet%2016%20juin%202018\Compilation%20donn&#233;es%20tous%20les%20la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10.33.2.5\Partage\Interne\Projets\EN%20COURS\Caract&#233;risation%20herbiers%20plantes%20aquatiques\2017\Municipalit&#233;%20de%20Duhamel\Pr&#233;sentation%20fin%20de%20projet%2016%20juin%202018\Compilation%20donn&#233;es%20tous%20les%20la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51701482320293"/>
          <c:y val="9.4655777957177514E-2"/>
          <c:w val="0.79356627240533861"/>
          <c:h val="0.717307943283544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Analyse!$B$41:$P$41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cat>
          <c:val>
            <c:numRef>
              <c:f>Analyse!$B$40:$P$40</c:f>
              <c:numCache>
                <c:formatCode>General</c:formatCode>
                <c:ptCount val="15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  <c:pt idx="5">
                  <c:v>6</c:v>
                </c:pt>
                <c:pt idx="6">
                  <c:v>4</c:v>
                </c:pt>
                <c:pt idx="7">
                  <c:v>6</c:v>
                </c:pt>
                <c:pt idx="8">
                  <c:v>3</c:v>
                </c:pt>
                <c:pt idx="9">
                  <c:v>2</c:v>
                </c:pt>
                <c:pt idx="10">
                  <c:v>7</c:v>
                </c:pt>
                <c:pt idx="11">
                  <c:v>3</c:v>
                </c:pt>
                <c:pt idx="12">
                  <c:v>6</c:v>
                </c:pt>
                <c:pt idx="13">
                  <c:v>4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58-46D4-8361-F9633D4BD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450240"/>
        <c:axId val="183128832"/>
      </c:barChart>
      <c:catAx>
        <c:axId val="183450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fr-FR"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CA" sz="2000">
                    <a:latin typeface="Century Gothic" panose="020B0502020202020204" pitchFamily="34" charset="0"/>
                  </a:rPr>
                  <a:t>Zone</a:t>
                </a:r>
              </a:p>
            </c:rich>
          </c:tx>
          <c:layout>
            <c:manualLayout>
              <c:xMode val="edge"/>
              <c:yMode val="edge"/>
              <c:x val="0.47136756142810132"/>
              <c:y val="0.895643938737727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fr-FR"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128832"/>
        <c:crosses val="autoZero"/>
        <c:auto val="1"/>
        <c:lblAlgn val="ctr"/>
        <c:lblOffset val="100"/>
        <c:noMultiLvlLbl val="0"/>
      </c:catAx>
      <c:valAx>
        <c:axId val="18312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fr-FR"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CA" sz="1800" dirty="0">
                    <a:latin typeface="Century Gothic" panose="020B0502020202020204" pitchFamily="34" charset="0"/>
                  </a:rPr>
                  <a:t>Nombre</a:t>
                </a:r>
                <a:r>
                  <a:rPr lang="fr-CA" sz="1800" baseline="0" dirty="0">
                    <a:latin typeface="Century Gothic" panose="020B0502020202020204" pitchFamily="34" charset="0"/>
                  </a:rPr>
                  <a:t> d'espèces de plantes aquatiques</a:t>
                </a:r>
                <a:endParaRPr lang="fr-CA" sz="1800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1.8704060373041113E-2"/>
              <c:y val="7.297029165526175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fr-FR"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45024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44145012052949"/>
          <c:y val="0.17171296296296304"/>
          <c:w val="0.73535069127778274"/>
          <c:h val="0.453462824078059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Feuil1!$C$4</c:f>
              <c:strCache>
                <c:ptCount val="1"/>
                <c:pt idx="0">
                  <c:v>Nb espèces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Feuil1!$B$5:$B$12</c:f>
              <c:strCache>
                <c:ptCount val="8"/>
                <c:pt idx="0">
                  <c:v>Petit lac Preston</c:v>
                </c:pt>
                <c:pt idx="1">
                  <c:v>Doré</c:v>
                </c:pt>
                <c:pt idx="2">
                  <c:v>Venne</c:v>
                </c:pt>
                <c:pt idx="3">
                  <c:v>Simon</c:v>
                </c:pt>
                <c:pt idx="4">
                  <c:v>du Chevreuil</c:v>
                </c:pt>
                <c:pt idx="5">
                  <c:v>Iroquois</c:v>
                </c:pt>
                <c:pt idx="6">
                  <c:v>Gagnon</c:v>
                </c:pt>
                <c:pt idx="7">
                  <c:v>Lafontaine</c:v>
                </c:pt>
              </c:strCache>
            </c:strRef>
          </c:cat>
          <c:val>
            <c:numRef>
              <c:f>Feuil1!$C$5:$C$12</c:f>
              <c:numCache>
                <c:formatCode>General</c:formatCode>
                <c:ptCount val="8"/>
                <c:pt idx="0">
                  <c:v>17</c:v>
                </c:pt>
                <c:pt idx="1">
                  <c:v>25</c:v>
                </c:pt>
                <c:pt idx="2">
                  <c:v>26</c:v>
                </c:pt>
                <c:pt idx="3">
                  <c:v>24</c:v>
                </c:pt>
                <c:pt idx="4">
                  <c:v>32</c:v>
                </c:pt>
                <c:pt idx="5">
                  <c:v>24</c:v>
                </c:pt>
                <c:pt idx="6">
                  <c:v>30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ED-4888-949D-43BE5DDE8E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564544"/>
        <c:axId val="183159040"/>
      </c:barChart>
      <c:catAx>
        <c:axId val="18156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3159040"/>
        <c:crosses val="autoZero"/>
        <c:auto val="1"/>
        <c:lblAlgn val="ctr"/>
        <c:lblOffset val="100"/>
        <c:noMultiLvlLbl val="0"/>
      </c:catAx>
      <c:valAx>
        <c:axId val="18315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fr-FR"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CA" sz="1800" b="1" dirty="0">
                    <a:latin typeface="Century Gothic" panose="020B0502020202020204" pitchFamily="34" charset="0"/>
                  </a:rPr>
                  <a:t>Nombre</a:t>
                </a:r>
                <a:r>
                  <a:rPr lang="fr-CA" sz="1800" b="1" baseline="0" dirty="0">
                    <a:latin typeface="Century Gothic" panose="020B0502020202020204" pitchFamily="34" charset="0"/>
                  </a:rPr>
                  <a:t> d'espèces ou groupe d'espèces</a:t>
                </a:r>
                <a:endParaRPr lang="fr-CA" sz="1800" b="1" dirty="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6697023801877938E-2"/>
              <c:y val="8.09328075154509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fr-FR"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156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644145012052949"/>
          <c:y val="9.2469698781711629E-2"/>
          <c:w val="0.73535069127778274"/>
          <c:h val="0.53270618087656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Feuil1!$C$4</c:f>
              <c:strCache>
                <c:ptCount val="1"/>
                <c:pt idx="0">
                  <c:v>Nb espèces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Feuil1!$B$5:$B$12</c:f>
              <c:strCache>
                <c:ptCount val="8"/>
                <c:pt idx="0">
                  <c:v>Petit lac Preston</c:v>
                </c:pt>
                <c:pt idx="1">
                  <c:v>Doré</c:v>
                </c:pt>
                <c:pt idx="2">
                  <c:v>Venne</c:v>
                </c:pt>
                <c:pt idx="3">
                  <c:v>Simon</c:v>
                </c:pt>
                <c:pt idx="4">
                  <c:v>du Chevreuil</c:v>
                </c:pt>
                <c:pt idx="5">
                  <c:v>Iroquois</c:v>
                </c:pt>
                <c:pt idx="6">
                  <c:v>Gagnon</c:v>
                </c:pt>
                <c:pt idx="7">
                  <c:v>Lafontaine</c:v>
                </c:pt>
              </c:strCache>
            </c:strRef>
          </c:cat>
          <c:val>
            <c:numRef>
              <c:f>Feuil1!$D$5:$D$12</c:f>
              <c:numCache>
                <c:formatCode>General</c:formatCode>
                <c:ptCount val="8"/>
                <c:pt idx="0">
                  <c:v>15</c:v>
                </c:pt>
                <c:pt idx="1">
                  <c:v>78</c:v>
                </c:pt>
                <c:pt idx="2">
                  <c:v>13</c:v>
                </c:pt>
                <c:pt idx="3">
                  <c:v>46</c:v>
                </c:pt>
                <c:pt idx="4">
                  <c:v>39</c:v>
                </c:pt>
                <c:pt idx="5">
                  <c:v>22</c:v>
                </c:pt>
                <c:pt idx="6">
                  <c:v>142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1-4696-84F2-25D2472AE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85056"/>
        <c:axId val="184286592"/>
      </c:barChart>
      <c:catAx>
        <c:axId val="18428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286592"/>
        <c:crosses val="autoZero"/>
        <c:auto val="1"/>
        <c:lblAlgn val="ctr"/>
        <c:lblOffset val="100"/>
        <c:noMultiLvlLbl val="0"/>
      </c:catAx>
      <c:valAx>
        <c:axId val="18428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fr-FR"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fr-CA" sz="1800">
                    <a:latin typeface="Century Gothic" panose="020B0502020202020204" pitchFamily="34" charset="0"/>
                  </a:rPr>
                  <a:t>Nombre</a:t>
                </a:r>
                <a:r>
                  <a:rPr lang="fr-CA" sz="1800" baseline="0">
                    <a:latin typeface="Century Gothic" panose="020B0502020202020204" pitchFamily="34" charset="0"/>
                  </a:rPr>
                  <a:t> de zones d'herbiers aquatiques caractérisés</a:t>
                </a:r>
                <a:endParaRPr lang="fr-CA" sz="1800">
                  <a:latin typeface="Century Gothic" panose="020B0502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5.6697023801877938E-2"/>
              <c:y val="8.093280751545099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fr-FR"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fr-FR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428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48D75-C510-449F-B18F-282F7EC672D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1CEEAD8A-0718-46CB-85CC-1DB67270FE94}">
      <dgm:prSet phldrT="[Texte]" custT="1"/>
      <dgm:spPr/>
      <dgm:t>
        <a:bodyPr/>
        <a:lstStyle/>
        <a:p>
          <a:r>
            <a:rPr lang="fr-CA" sz="2400" dirty="0" err="1">
              <a:latin typeface="Calibri" pitchFamily="34" charset="0"/>
            </a:rPr>
            <a:t>Oligotrophe</a:t>
          </a:r>
          <a:endParaRPr lang="fr-CA" sz="2400" dirty="0">
            <a:latin typeface="Calibri" pitchFamily="34" charset="0"/>
          </a:endParaRPr>
        </a:p>
      </dgm:t>
    </dgm:pt>
    <dgm:pt modelId="{5D86D60A-17E9-491C-B432-893BA2526B45}" type="parTrans" cxnId="{BAFE05A0-ED19-4D43-97A6-BD05B6DDE4E8}">
      <dgm:prSet/>
      <dgm:spPr/>
      <dgm:t>
        <a:bodyPr/>
        <a:lstStyle/>
        <a:p>
          <a:endParaRPr lang="fr-CA"/>
        </a:p>
      </dgm:t>
    </dgm:pt>
    <dgm:pt modelId="{D31FAEA5-8C70-4B8A-8D84-E14ABDB3DDD0}" type="sibTrans" cxnId="{BAFE05A0-ED19-4D43-97A6-BD05B6DDE4E8}">
      <dgm:prSet/>
      <dgm:spPr/>
      <dgm:t>
        <a:bodyPr/>
        <a:lstStyle/>
        <a:p>
          <a:endParaRPr lang="fr-CA"/>
        </a:p>
      </dgm:t>
    </dgm:pt>
    <dgm:pt modelId="{66CD80C3-1C0E-4DBA-B430-EC703E459BDE}">
      <dgm:prSet phldrT="[Texte]" custT="1"/>
      <dgm:spPr/>
      <dgm:t>
        <a:bodyPr/>
        <a:lstStyle/>
        <a:p>
          <a:r>
            <a:rPr lang="fr-CA" sz="2400" dirty="0">
              <a:latin typeface="Calibri" pitchFamily="34" charset="0"/>
            </a:rPr>
            <a:t>Mésotrophe</a:t>
          </a:r>
        </a:p>
      </dgm:t>
    </dgm:pt>
    <dgm:pt modelId="{47A090DA-AF57-44B2-8D71-74B477E86257}" type="parTrans" cxnId="{D98C29DE-275E-468C-8052-7565ACAFC0B7}">
      <dgm:prSet/>
      <dgm:spPr/>
      <dgm:t>
        <a:bodyPr/>
        <a:lstStyle/>
        <a:p>
          <a:endParaRPr lang="fr-CA"/>
        </a:p>
      </dgm:t>
    </dgm:pt>
    <dgm:pt modelId="{FCD99525-8ABD-4B59-8FC0-026AF54CB72A}" type="sibTrans" cxnId="{D98C29DE-275E-468C-8052-7565ACAFC0B7}">
      <dgm:prSet/>
      <dgm:spPr/>
      <dgm:t>
        <a:bodyPr/>
        <a:lstStyle/>
        <a:p>
          <a:endParaRPr lang="fr-CA"/>
        </a:p>
      </dgm:t>
    </dgm:pt>
    <dgm:pt modelId="{D64231BF-87A6-4294-8754-30F33A3C8C3A}">
      <dgm:prSet phldrT="[Texte]" custT="1"/>
      <dgm:spPr/>
      <dgm:t>
        <a:bodyPr/>
        <a:lstStyle/>
        <a:p>
          <a:r>
            <a:rPr lang="fr-CA" sz="2400" dirty="0" err="1">
              <a:latin typeface="Calibri" pitchFamily="34" charset="0"/>
            </a:rPr>
            <a:t>Eutrophe</a:t>
          </a:r>
          <a:endParaRPr lang="fr-CA" sz="2400" dirty="0">
            <a:latin typeface="Calibri" pitchFamily="34" charset="0"/>
          </a:endParaRPr>
        </a:p>
      </dgm:t>
    </dgm:pt>
    <dgm:pt modelId="{2B7E0F09-65B6-4125-AFCD-94963B65FED5}" type="parTrans" cxnId="{CF58E4CA-A798-44C2-87C3-39DBCF88CFB8}">
      <dgm:prSet/>
      <dgm:spPr/>
      <dgm:t>
        <a:bodyPr/>
        <a:lstStyle/>
        <a:p>
          <a:endParaRPr lang="fr-CA"/>
        </a:p>
      </dgm:t>
    </dgm:pt>
    <dgm:pt modelId="{58FA885A-065F-4FBB-A37C-E92569EB2993}" type="sibTrans" cxnId="{CF58E4CA-A798-44C2-87C3-39DBCF88CFB8}">
      <dgm:prSet/>
      <dgm:spPr/>
      <dgm:t>
        <a:bodyPr/>
        <a:lstStyle/>
        <a:p>
          <a:endParaRPr lang="fr-CA"/>
        </a:p>
      </dgm:t>
    </dgm:pt>
    <dgm:pt modelId="{DBC532BE-EF34-4D87-9B58-0C0861625E4B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Eaux claires</a:t>
          </a:r>
        </a:p>
      </dgm:t>
    </dgm:pt>
    <dgm:pt modelId="{9F1494DA-3992-469C-9C6E-5F87FAF08F54}" type="parTrans" cxnId="{B25B9ED3-466B-4C00-AD3A-091363AA6C2A}">
      <dgm:prSet/>
      <dgm:spPr/>
      <dgm:t>
        <a:bodyPr/>
        <a:lstStyle/>
        <a:p>
          <a:endParaRPr lang="fr-CA"/>
        </a:p>
      </dgm:t>
    </dgm:pt>
    <dgm:pt modelId="{FA6AD4FE-40AE-47BB-A1A6-FF1ADFB32D07}" type="sibTrans" cxnId="{B25B9ED3-466B-4C00-AD3A-091363AA6C2A}">
      <dgm:prSet/>
      <dgm:spPr/>
      <dgm:t>
        <a:bodyPr/>
        <a:lstStyle/>
        <a:p>
          <a:endParaRPr lang="fr-CA"/>
        </a:p>
      </dgm:t>
    </dgm:pt>
    <dgm:pt modelId="{4062579B-3088-4002-A908-FD6E4FA3FF18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Pauvre en éléments nutritifs</a:t>
          </a:r>
        </a:p>
      </dgm:t>
    </dgm:pt>
    <dgm:pt modelId="{BB377AD2-D6BE-424C-982E-A13A7D77F837}" type="parTrans" cxnId="{872E323E-0616-4AAB-BE34-491EE44F5FDE}">
      <dgm:prSet/>
      <dgm:spPr/>
      <dgm:t>
        <a:bodyPr/>
        <a:lstStyle/>
        <a:p>
          <a:endParaRPr lang="fr-CA"/>
        </a:p>
      </dgm:t>
    </dgm:pt>
    <dgm:pt modelId="{1FA5E34B-B8DD-4ED7-8F6C-0952161B6236}" type="sibTrans" cxnId="{872E323E-0616-4AAB-BE34-491EE44F5FDE}">
      <dgm:prSet/>
      <dgm:spPr/>
      <dgm:t>
        <a:bodyPr/>
        <a:lstStyle/>
        <a:p>
          <a:endParaRPr lang="fr-CA"/>
        </a:p>
      </dgm:t>
    </dgm:pt>
    <dgm:pt modelId="{DDD8C755-5680-42F1-9EE7-91B9CF85D93D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Productivité biologique modérée</a:t>
          </a:r>
        </a:p>
      </dgm:t>
    </dgm:pt>
    <dgm:pt modelId="{8B5ED305-1CB4-4079-83D3-B52C2DE7CC75}" type="parTrans" cxnId="{85F0AD8D-9092-4C39-9847-CC553EA2D983}">
      <dgm:prSet/>
      <dgm:spPr/>
      <dgm:t>
        <a:bodyPr/>
        <a:lstStyle/>
        <a:p>
          <a:endParaRPr lang="fr-CA"/>
        </a:p>
      </dgm:t>
    </dgm:pt>
    <dgm:pt modelId="{75D68BE7-9BDD-4DE2-9384-D38C84B75B15}" type="sibTrans" cxnId="{85F0AD8D-9092-4C39-9847-CC553EA2D983}">
      <dgm:prSet/>
      <dgm:spPr/>
      <dgm:t>
        <a:bodyPr/>
        <a:lstStyle/>
        <a:p>
          <a:endParaRPr lang="fr-CA"/>
        </a:p>
      </dgm:t>
    </dgm:pt>
    <dgm:pt modelId="{2CCFB60B-3EEB-429D-9B18-7A63D2259A9B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Changement dans les espèces aquatiques présentes</a:t>
          </a:r>
        </a:p>
      </dgm:t>
    </dgm:pt>
    <dgm:pt modelId="{EBC3D081-F1F8-446C-A307-37007553D6B7}" type="parTrans" cxnId="{AF87CAF1-FEB6-4C0F-B7F4-A252B393BBBC}">
      <dgm:prSet/>
      <dgm:spPr/>
      <dgm:t>
        <a:bodyPr/>
        <a:lstStyle/>
        <a:p>
          <a:endParaRPr lang="fr-CA"/>
        </a:p>
      </dgm:t>
    </dgm:pt>
    <dgm:pt modelId="{472EE4A2-197A-4E78-A784-B97F5D5C1336}" type="sibTrans" cxnId="{AF87CAF1-FEB6-4C0F-B7F4-A252B393BBBC}">
      <dgm:prSet/>
      <dgm:spPr/>
      <dgm:t>
        <a:bodyPr/>
        <a:lstStyle/>
        <a:p>
          <a:endParaRPr lang="fr-CA"/>
        </a:p>
      </dgm:t>
    </dgm:pt>
    <dgm:pt modelId="{672F92A6-4CB5-48DD-9623-DBECB8379D86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Productivité biologique élevée</a:t>
          </a:r>
        </a:p>
      </dgm:t>
    </dgm:pt>
    <dgm:pt modelId="{EF0FB9E0-063D-4E14-AD4B-CC4CAC48F8B5}" type="parTrans" cxnId="{A2CE3D6C-D6EE-4B4D-B58C-FD2D1DABF0BD}">
      <dgm:prSet/>
      <dgm:spPr/>
      <dgm:t>
        <a:bodyPr/>
        <a:lstStyle/>
        <a:p>
          <a:endParaRPr lang="fr-CA"/>
        </a:p>
      </dgm:t>
    </dgm:pt>
    <dgm:pt modelId="{EFEBABC4-2D38-4C23-AF67-620E94F1FAF8}" type="sibTrans" cxnId="{A2CE3D6C-D6EE-4B4D-B58C-FD2D1DABF0BD}">
      <dgm:prSet/>
      <dgm:spPr/>
      <dgm:t>
        <a:bodyPr/>
        <a:lstStyle/>
        <a:p>
          <a:endParaRPr lang="fr-CA"/>
        </a:p>
      </dgm:t>
    </dgm:pt>
    <dgm:pt modelId="{2B96D2DF-64BA-4D49-92E3-9B67819A6D8E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Enrichissement en éléments nutritifs</a:t>
          </a:r>
        </a:p>
      </dgm:t>
    </dgm:pt>
    <dgm:pt modelId="{56248378-832A-4F0F-B5C8-D8F4BAEE7900}" type="parTrans" cxnId="{184CAE82-04B9-4E95-AC37-2D060FD89FF6}">
      <dgm:prSet/>
      <dgm:spPr/>
      <dgm:t>
        <a:bodyPr/>
        <a:lstStyle/>
        <a:p>
          <a:endParaRPr lang="fr-CA"/>
        </a:p>
      </dgm:t>
    </dgm:pt>
    <dgm:pt modelId="{D17C6974-DD3A-4391-A891-00929A676DDB}" type="sibTrans" cxnId="{184CAE82-04B9-4E95-AC37-2D060FD89FF6}">
      <dgm:prSet/>
      <dgm:spPr/>
      <dgm:t>
        <a:bodyPr/>
        <a:lstStyle/>
        <a:p>
          <a:endParaRPr lang="fr-CA"/>
        </a:p>
      </dgm:t>
    </dgm:pt>
    <dgm:pt modelId="{26789F7F-FB78-455A-A2F9-AA7488FA1268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Faible productivité biologique</a:t>
          </a:r>
        </a:p>
      </dgm:t>
    </dgm:pt>
    <dgm:pt modelId="{2182A7CB-E0C4-44E3-BFF3-6F828D65EB2C}" type="parTrans" cxnId="{0984E770-8A9C-4C33-A1BE-683111C8FBC6}">
      <dgm:prSet/>
      <dgm:spPr/>
      <dgm:t>
        <a:bodyPr/>
        <a:lstStyle/>
        <a:p>
          <a:endParaRPr lang="fr-CA"/>
        </a:p>
      </dgm:t>
    </dgm:pt>
    <dgm:pt modelId="{7D700B8D-B272-446B-9738-82F9934C66DD}" type="sibTrans" cxnId="{0984E770-8A9C-4C33-A1BE-683111C8FBC6}">
      <dgm:prSet/>
      <dgm:spPr/>
      <dgm:t>
        <a:bodyPr/>
        <a:lstStyle/>
        <a:p>
          <a:endParaRPr lang="fr-CA"/>
        </a:p>
      </dgm:t>
    </dgm:pt>
    <dgm:pt modelId="{E5CA8C92-F670-4750-A71C-D357E04217DB}" type="pres">
      <dgm:prSet presAssocID="{6B248D75-C510-449F-B18F-282F7EC672D0}" presName="linear" presStyleCnt="0">
        <dgm:presLayoutVars>
          <dgm:dir/>
          <dgm:animLvl val="lvl"/>
          <dgm:resizeHandles val="exact"/>
        </dgm:presLayoutVars>
      </dgm:prSet>
      <dgm:spPr/>
    </dgm:pt>
    <dgm:pt modelId="{9F9CEBBF-4B1C-4512-89FF-A9C06A69B86F}" type="pres">
      <dgm:prSet presAssocID="{1CEEAD8A-0718-46CB-85CC-1DB67270FE94}" presName="parentLin" presStyleCnt="0"/>
      <dgm:spPr/>
    </dgm:pt>
    <dgm:pt modelId="{1CFE9145-E025-4806-BDED-9964AA6CFD40}" type="pres">
      <dgm:prSet presAssocID="{1CEEAD8A-0718-46CB-85CC-1DB67270FE94}" presName="parentLeftMargin" presStyleLbl="node1" presStyleIdx="0" presStyleCnt="3"/>
      <dgm:spPr/>
    </dgm:pt>
    <dgm:pt modelId="{775126BA-982C-4378-AB47-EF6454949A39}" type="pres">
      <dgm:prSet presAssocID="{1CEEAD8A-0718-46CB-85CC-1DB67270FE9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F4CA03-2197-4E6C-86B6-98CEA27D11B8}" type="pres">
      <dgm:prSet presAssocID="{1CEEAD8A-0718-46CB-85CC-1DB67270FE94}" presName="negativeSpace" presStyleCnt="0"/>
      <dgm:spPr/>
    </dgm:pt>
    <dgm:pt modelId="{FF0DB964-131A-4AA0-A73F-DA76E98CAF45}" type="pres">
      <dgm:prSet presAssocID="{1CEEAD8A-0718-46CB-85CC-1DB67270FE94}" presName="childText" presStyleLbl="conFgAcc1" presStyleIdx="0" presStyleCnt="3">
        <dgm:presLayoutVars>
          <dgm:bulletEnabled val="1"/>
        </dgm:presLayoutVars>
      </dgm:prSet>
      <dgm:spPr/>
    </dgm:pt>
    <dgm:pt modelId="{8CA9ECBE-E967-4BBB-891D-A474F1E65F26}" type="pres">
      <dgm:prSet presAssocID="{D31FAEA5-8C70-4B8A-8D84-E14ABDB3DDD0}" presName="spaceBetweenRectangles" presStyleCnt="0"/>
      <dgm:spPr/>
    </dgm:pt>
    <dgm:pt modelId="{0077D838-71C4-4088-909B-D90E7F3C3CA9}" type="pres">
      <dgm:prSet presAssocID="{66CD80C3-1C0E-4DBA-B430-EC703E459BDE}" presName="parentLin" presStyleCnt="0"/>
      <dgm:spPr/>
    </dgm:pt>
    <dgm:pt modelId="{8014DD36-967B-46CE-B779-CBBE5478FDB6}" type="pres">
      <dgm:prSet presAssocID="{66CD80C3-1C0E-4DBA-B430-EC703E459BDE}" presName="parentLeftMargin" presStyleLbl="node1" presStyleIdx="0" presStyleCnt="3"/>
      <dgm:spPr/>
    </dgm:pt>
    <dgm:pt modelId="{775D0A63-3C09-4D5D-93E1-9DD6A889A202}" type="pres">
      <dgm:prSet presAssocID="{66CD80C3-1C0E-4DBA-B430-EC703E459BD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67F4DA-0599-4C58-A861-A3428D143063}" type="pres">
      <dgm:prSet presAssocID="{66CD80C3-1C0E-4DBA-B430-EC703E459BDE}" presName="negativeSpace" presStyleCnt="0"/>
      <dgm:spPr/>
    </dgm:pt>
    <dgm:pt modelId="{BFF73ED1-6A74-4716-BDD3-D9DFB9C8C1F6}" type="pres">
      <dgm:prSet presAssocID="{66CD80C3-1C0E-4DBA-B430-EC703E459BDE}" presName="childText" presStyleLbl="conFgAcc1" presStyleIdx="1" presStyleCnt="3">
        <dgm:presLayoutVars>
          <dgm:bulletEnabled val="1"/>
        </dgm:presLayoutVars>
      </dgm:prSet>
      <dgm:spPr/>
    </dgm:pt>
    <dgm:pt modelId="{2409C9A6-8E5D-40E5-9299-E91F92D33C2D}" type="pres">
      <dgm:prSet presAssocID="{FCD99525-8ABD-4B59-8FC0-026AF54CB72A}" presName="spaceBetweenRectangles" presStyleCnt="0"/>
      <dgm:spPr/>
    </dgm:pt>
    <dgm:pt modelId="{8937CA28-CE3A-4F8D-A465-D7A67419E97B}" type="pres">
      <dgm:prSet presAssocID="{D64231BF-87A6-4294-8754-30F33A3C8C3A}" presName="parentLin" presStyleCnt="0"/>
      <dgm:spPr/>
    </dgm:pt>
    <dgm:pt modelId="{382EBE77-2941-40F9-B9A1-F34C68E25754}" type="pres">
      <dgm:prSet presAssocID="{D64231BF-87A6-4294-8754-30F33A3C8C3A}" presName="parentLeftMargin" presStyleLbl="node1" presStyleIdx="1" presStyleCnt="3"/>
      <dgm:spPr/>
    </dgm:pt>
    <dgm:pt modelId="{F9E1DB94-5A41-474A-B466-82B50169016B}" type="pres">
      <dgm:prSet presAssocID="{D64231BF-87A6-4294-8754-30F33A3C8C3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F5D722A-C5A2-48CE-B15E-194512E37094}" type="pres">
      <dgm:prSet presAssocID="{D64231BF-87A6-4294-8754-30F33A3C8C3A}" presName="negativeSpace" presStyleCnt="0"/>
      <dgm:spPr/>
    </dgm:pt>
    <dgm:pt modelId="{BA921E52-518A-40A6-B8C3-CFDEE532F62B}" type="pres">
      <dgm:prSet presAssocID="{D64231BF-87A6-4294-8754-30F33A3C8C3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E40C20F-E892-4D53-A948-11D2771F8A51}" type="presOf" srcId="{26789F7F-FB78-455A-A2F9-AA7488FA1268}" destId="{FF0DB964-131A-4AA0-A73F-DA76E98CAF45}" srcOrd="0" destOrd="0" presId="urn:microsoft.com/office/officeart/2005/8/layout/list1"/>
    <dgm:cxn modelId="{872E323E-0616-4AAB-BE34-491EE44F5FDE}" srcId="{1CEEAD8A-0718-46CB-85CC-1DB67270FE94}" destId="{4062579B-3088-4002-A908-FD6E4FA3FF18}" srcOrd="2" destOrd="0" parTransId="{BB377AD2-D6BE-424C-982E-A13A7D77F837}" sibTransId="{1FA5E34B-B8DD-4ED7-8F6C-0952161B6236}"/>
    <dgm:cxn modelId="{239ABF60-E86C-4C32-B715-A19D81EB8538}" type="presOf" srcId="{66CD80C3-1C0E-4DBA-B430-EC703E459BDE}" destId="{775D0A63-3C09-4D5D-93E1-9DD6A889A202}" srcOrd="1" destOrd="0" presId="urn:microsoft.com/office/officeart/2005/8/layout/list1"/>
    <dgm:cxn modelId="{3EABE660-C5CC-490A-8EDC-CFAF9B1DAAAC}" type="presOf" srcId="{1CEEAD8A-0718-46CB-85CC-1DB67270FE94}" destId="{775126BA-982C-4378-AB47-EF6454949A39}" srcOrd="1" destOrd="0" presId="urn:microsoft.com/office/officeart/2005/8/layout/list1"/>
    <dgm:cxn modelId="{FACCD16A-D868-4903-8E61-0ADF408DBB5E}" type="presOf" srcId="{2CCFB60B-3EEB-429D-9B18-7A63D2259A9B}" destId="{BFF73ED1-6A74-4716-BDD3-D9DFB9C8C1F6}" srcOrd="0" destOrd="1" presId="urn:microsoft.com/office/officeart/2005/8/layout/list1"/>
    <dgm:cxn modelId="{A2CE3D6C-D6EE-4B4D-B58C-FD2D1DABF0BD}" srcId="{D64231BF-87A6-4294-8754-30F33A3C8C3A}" destId="{672F92A6-4CB5-48DD-9623-DBECB8379D86}" srcOrd="0" destOrd="0" parTransId="{EF0FB9E0-063D-4E14-AD4B-CC4CAC48F8B5}" sibTransId="{EFEBABC4-2D38-4C23-AF67-620E94F1FAF8}"/>
    <dgm:cxn modelId="{0984E770-8A9C-4C33-A1BE-683111C8FBC6}" srcId="{1CEEAD8A-0718-46CB-85CC-1DB67270FE94}" destId="{26789F7F-FB78-455A-A2F9-AA7488FA1268}" srcOrd="0" destOrd="0" parTransId="{2182A7CB-E0C4-44E3-BFF3-6F828D65EB2C}" sibTransId="{7D700B8D-B272-446B-9738-82F9934C66DD}"/>
    <dgm:cxn modelId="{867F8A77-67BC-4815-8658-F5F583B6B838}" type="presOf" srcId="{D64231BF-87A6-4294-8754-30F33A3C8C3A}" destId="{F9E1DB94-5A41-474A-B466-82B50169016B}" srcOrd="1" destOrd="0" presId="urn:microsoft.com/office/officeart/2005/8/layout/list1"/>
    <dgm:cxn modelId="{A611CB7A-708E-49D6-BD06-FBF73BACF403}" type="presOf" srcId="{DDD8C755-5680-42F1-9EE7-91B9CF85D93D}" destId="{BFF73ED1-6A74-4716-BDD3-D9DFB9C8C1F6}" srcOrd="0" destOrd="0" presId="urn:microsoft.com/office/officeart/2005/8/layout/list1"/>
    <dgm:cxn modelId="{184CAE82-04B9-4E95-AC37-2D060FD89FF6}" srcId="{D64231BF-87A6-4294-8754-30F33A3C8C3A}" destId="{2B96D2DF-64BA-4D49-92E3-9B67819A6D8E}" srcOrd="1" destOrd="0" parTransId="{56248378-832A-4F0F-B5C8-D8F4BAEE7900}" sibTransId="{D17C6974-DD3A-4391-A891-00929A676DDB}"/>
    <dgm:cxn modelId="{7A531A86-1C38-4DD6-A3A1-B3C94CECB7F3}" type="presOf" srcId="{D64231BF-87A6-4294-8754-30F33A3C8C3A}" destId="{382EBE77-2941-40F9-B9A1-F34C68E25754}" srcOrd="0" destOrd="0" presId="urn:microsoft.com/office/officeart/2005/8/layout/list1"/>
    <dgm:cxn modelId="{69B0708C-ABB7-4D02-82BD-1EBF9B7F4193}" type="presOf" srcId="{66CD80C3-1C0E-4DBA-B430-EC703E459BDE}" destId="{8014DD36-967B-46CE-B779-CBBE5478FDB6}" srcOrd="0" destOrd="0" presId="urn:microsoft.com/office/officeart/2005/8/layout/list1"/>
    <dgm:cxn modelId="{85F0AD8D-9092-4C39-9847-CC553EA2D983}" srcId="{66CD80C3-1C0E-4DBA-B430-EC703E459BDE}" destId="{DDD8C755-5680-42F1-9EE7-91B9CF85D93D}" srcOrd="0" destOrd="0" parTransId="{8B5ED305-1CB4-4079-83D3-B52C2DE7CC75}" sibTransId="{75D68BE7-9BDD-4DE2-9384-D38C84B75B15}"/>
    <dgm:cxn modelId="{2D449191-E880-4787-8502-88BE3B2041F2}" type="presOf" srcId="{DBC532BE-EF34-4D87-9B58-0C0861625E4B}" destId="{FF0DB964-131A-4AA0-A73F-DA76E98CAF45}" srcOrd="0" destOrd="1" presId="urn:microsoft.com/office/officeart/2005/8/layout/list1"/>
    <dgm:cxn modelId="{290C0D94-01B3-4994-B85A-EA76BA3825EC}" type="presOf" srcId="{2B96D2DF-64BA-4D49-92E3-9B67819A6D8E}" destId="{BA921E52-518A-40A6-B8C3-CFDEE532F62B}" srcOrd="0" destOrd="1" presId="urn:microsoft.com/office/officeart/2005/8/layout/list1"/>
    <dgm:cxn modelId="{07078698-3618-421B-9B87-00ADD9735B79}" type="presOf" srcId="{1CEEAD8A-0718-46CB-85CC-1DB67270FE94}" destId="{1CFE9145-E025-4806-BDED-9964AA6CFD40}" srcOrd="0" destOrd="0" presId="urn:microsoft.com/office/officeart/2005/8/layout/list1"/>
    <dgm:cxn modelId="{BAFE05A0-ED19-4D43-97A6-BD05B6DDE4E8}" srcId="{6B248D75-C510-449F-B18F-282F7EC672D0}" destId="{1CEEAD8A-0718-46CB-85CC-1DB67270FE94}" srcOrd="0" destOrd="0" parTransId="{5D86D60A-17E9-491C-B432-893BA2526B45}" sibTransId="{D31FAEA5-8C70-4B8A-8D84-E14ABDB3DDD0}"/>
    <dgm:cxn modelId="{18F99DB5-F53E-43BC-AFA4-A377DA03804D}" type="presOf" srcId="{4062579B-3088-4002-A908-FD6E4FA3FF18}" destId="{FF0DB964-131A-4AA0-A73F-DA76E98CAF45}" srcOrd="0" destOrd="2" presId="urn:microsoft.com/office/officeart/2005/8/layout/list1"/>
    <dgm:cxn modelId="{CF58E4CA-A798-44C2-87C3-39DBCF88CFB8}" srcId="{6B248D75-C510-449F-B18F-282F7EC672D0}" destId="{D64231BF-87A6-4294-8754-30F33A3C8C3A}" srcOrd="2" destOrd="0" parTransId="{2B7E0F09-65B6-4125-AFCD-94963B65FED5}" sibTransId="{58FA885A-065F-4FBB-A37C-E92569EB2993}"/>
    <dgm:cxn modelId="{B25B9ED3-466B-4C00-AD3A-091363AA6C2A}" srcId="{1CEEAD8A-0718-46CB-85CC-1DB67270FE94}" destId="{DBC532BE-EF34-4D87-9B58-0C0861625E4B}" srcOrd="1" destOrd="0" parTransId="{9F1494DA-3992-469C-9C6E-5F87FAF08F54}" sibTransId="{FA6AD4FE-40AE-47BB-A1A6-FF1ADFB32D07}"/>
    <dgm:cxn modelId="{D98C29DE-275E-468C-8052-7565ACAFC0B7}" srcId="{6B248D75-C510-449F-B18F-282F7EC672D0}" destId="{66CD80C3-1C0E-4DBA-B430-EC703E459BDE}" srcOrd="1" destOrd="0" parTransId="{47A090DA-AF57-44B2-8D71-74B477E86257}" sibTransId="{FCD99525-8ABD-4B59-8FC0-026AF54CB72A}"/>
    <dgm:cxn modelId="{E1822EEB-D763-4DF1-B454-050CBEAF38A2}" type="presOf" srcId="{6B248D75-C510-449F-B18F-282F7EC672D0}" destId="{E5CA8C92-F670-4750-A71C-D357E04217DB}" srcOrd="0" destOrd="0" presId="urn:microsoft.com/office/officeart/2005/8/layout/list1"/>
    <dgm:cxn modelId="{AF87CAF1-FEB6-4C0F-B7F4-A252B393BBBC}" srcId="{66CD80C3-1C0E-4DBA-B430-EC703E459BDE}" destId="{2CCFB60B-3EEB-429D-9B18-7A63D2259A9B}" srcOrd="1" destOrd="0" parTransId="{EBC3D081-F1F8-446C-A307-37007553D6B7}" sibTransId="{472EE4A2-197A-4E78-A784-B97F5D5C1336}"/>
    <dgm:cxn modelId="{D45FCFF5-7B08-4F8F-AAD6-444DA5B03629}" type="presOf" srcId="{672F92A6-4CB5-48DD-9623-DBECB8379D86}" destId="{BA921E52-518A-40A6-B8C3-CFDEE532F62B}" srcOrd="0" destOrd="0" presId="urn:microsoft.com/office/officeart/2005/8/layout/list1"/>
    <dgm:cxn modelId="{76D83C58-2A47-4E04-9FFB-439D6EF71C85}" type="presParOf" srcId="{E5CA8C92-F670-4750-A71C-D357E04217DB}" destId="{9F9CEBBF-4B1C-4512-89FF-A9C06A69B86F}" srcOrd="0" destOrd="0" presId="urn:microsoft.com/office/officeart/2005/8/layout/list1"/>
    <dgm:cxn modelId="{B05C926E-2917-4EC7-9664-6E2360D0425D}" type="presParOf" srcId="{9F9CEBBF-4B1C-4512-89FF-A9C06A69B86F}" destId="{1CFE9145-E025-4806-BDED-9964AA6CFD40}" srcOrd="0" destOrd="0" presId="urn:microsoft.com/office/officeart/2005/8/layout/list1"/>
    <dgm:cxn modelId="{A0AE7E45-379A-4CBE-A825-533951419ABC}" type="presParOf" srcId="{9F9CEBBF-4B1C-4512-89FF-A9C06A69B86F}" destId="{775126BA-982C-4378-AB47-EF6454949A39}" srcOrd="1" destOrd="0" presId="urn:microsoft.com/office/officeart/2005/8/layout/list1"/>
    <dgm:cxn modelId="{194E7616-50F6-4554-BFCF-DECFB24B9C1D}" type="presParOf" srcId="{E5CA8C92-F670-4750-A71C-D357E04217DB}" destId="{8EF4CA03-2197-4E6C-86B6-98CEA27D11B8}" srcOrd="1" destOrd="0" presId="urn:microsoft.com/office/officeart/2005/8/layout/list1"/>
    <dgm:cxn modelId="{36696BA1-3DCA-434E-9F3B-F3B9F75347A3}" type="presParOf" srcId="{E5CA8C92-F670-4750-A71C-D357E04217DB}" destId="{FF0DB964-131A-4AA0-A73F-DA76E98CAF45}" srcOrd="2" destOrd="0" presId="urn:microsoft.com/office/officeart/2005/8/layout/list1"/>
    <dgm:cxn modelId="{7170E960-67A2-4483-AEC5-CFCD68DAA509}" type="presParOf" srcId="{E5CA8C92-F670-4750-A71C-D357E04217DB}" destId="{8CA9ECBE-E967-4BBB-891D-A474F1E65F26}" srcOrd="3" destOrd="0" presId="urn:microsoft.com/office/officeart/2005/8/layout/list1"/>
    <dgm:cxn modelId="{F818B2F9-BD93-4A67-AD96-BF4D8B61DAE1}" type="presParOf" srcId="{E5CA8C92-F670-4750-A71C-D357E04217DB}" destId="{0077D838-71C4-4088-909B-D90E7F3C3CA9}" srcOrd="4" destOrd="0" presId="urn:microsoft.com/office/officeart/2005/8/layout/list1"/>
    <dgm:cxn modelId="{111DF937-AC3F-4462-B15D-31A52DE1BAE5}" type="presParOf" srcId="{0077D838-71C4-4088-909B-D90E7F3C3CA9}" destId="{8014DD36-967B-46CE-B779-CBBE5478FDB6}" srcOrd="0" destOrd="0" presId="urn:microsoft.com/office/officeart/2005/8/layout/list1"/>
    <dgm:cxn modelId="{8861EE26-361B-408D-A789-270469015B47}" type="presParOf" srcId="{0077D838-71C4-4088-909B-D90E7F3C3CA9}" destId="{775D0A63-3C09-4D5D-93E1-9DD6A889A202}" srcOrd="1" destOrd="0" presId="urn:microsoft.com/office/officeart/2005/8/layout/list1"/>
    <dgm:cxn modelId="{2E15FEE0-635D-4F13-BDEC-650375092237}" type="presParOf" srcId="{E5CA8C92-F670-4750-A71C-D357E04217DB}" destId="{A867F4DA-0599-4C58-A861-A3428D143063}" srcOrd="5" destOrd="0" presId="urn:microsoft.com/office/officeart/2005/8/layout/list1"/>
    <dgm:cxn modelId="{A95E8BA3-149B-4425-8FEE-AFB2CF50EEC8}" type="presParOf" srcId="{E5CA8C92-F670-4750-A71C-D357E04217DB}" destId="{BFF73ED1-6A74-4716-BDD3-D9DFB9C8C1F6}" srcOrd="6" destOrd="0" presId="urn:microsoft.com/office/officeart/2005/8/layout/list1"/>
    <dgm:cxn modelId="{A7D73531-3B85-4C44-B927-C0E732F96EB1}" type="presParOf" srcId="{E5CA8C92-F670-4750-A71C-D357E04217DB}" destId="{2409C9A6-8E5D-40E5-9299-E91F92D33C2D}" srcOrd="7" destOrd="0" presId="urn:microsoft.com/office/officeart/2005/8/layout/list1"/>
    <dgm:cxn modelId="{DC940A77-6C3B-4917-BBD5-F98CB2CD134E}" type="presParOf" srcId="{E5CA8C92-F670-4750-A71C-D357E04217DB}" destId="{8937CA28-CE3A-4F8D-A465-D7A67419E97B}" srcOrd="8" destOrd="0" presId="urn:microsoft.com/office/officeart/2005/8/layout/list1"/>
    <dgm:cxn modelId="{A3D8A7C5-403D-4DF1-BAF0-7C7E60BD73BE}" type="presParOf" srcId="{8937CA28-CE3A-4F8D-A465-D7A67419E97B}" destId="{382EBE77-2941-40F9-B9A1-F34C68E25754}" srcOrd="0" destOrd="0" presId="urn:microsoft.com/office/officeart/2005/8/layout/list1"/>
    <dgm:cxn modelId="{C8813F24-9608-46D1-B089-5F21E9767924}" type="presParOf" srcId="{8937CA28-CE3A-4F8D-A465-D7A67419E97B}" destId="{F9E1DB94-5A41-474A-B466-82B50169016B}" srcOrd="1" destOrd="0" presId="urn:microsoft.com/office/officeart/2005/8/layout/list1"/>
    <dgm:cxn modelId="{DA8A04A4-3E4A-4F4A-AE67-182BF2048DE6}" type="presParOf" srcId="{E5CA8C92-F670-4750-A71C-D357E04217DB}" destId="{DF5D722A-C5A2-48CE-B15E-194512E37094}" srcOrd="9" destOrd="0" presId="urn:microsoft.com/office/officeart/2005/8/layout/list1"/>
    <dgm:cxn modelId="{A0252F86-D6DB-4602-8D41-2B99899DB680}" type="presParOf" srcId="{E5CA8C92-F670-4750-A71C-D357E04217DB}" destId="{BA921E52-518A-40A6-B8C3-CFDEE532F62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248D75-C510-449F-B18F-282F7EC672D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1CEEAD8A-0718-46CB-85CC-1DB67270FE94}">
      <dgm:prSet phldrT="[Texte]" custT="1"/>
      <dgm:spPr/>
      <dgm:t>
        <a:bodyPr/>
        <a:lstStyle/>
        <a:p>
          <a:r>
            <a:rPr lang="fr-CA" sz="2400" dirty="0" err="1">
              <a:latin typeface="Calibri" pitchFamily="34" charset="0"/>
            </a:rPr>
            <a:t>Oligotrophe</a:t>
          </a:r>
          <a:endParaRPr lang="fr-CA" sz="2400" dirty="0">
            <a:latin typeface="Calibri" pitchFamily="34" charset="0"/>
          </a:endParaRPr>
        </a:p>
      </dgm:t>
    </dgm:pt>
    <dgm:pt modelId="{5D86D60A-17E9-491C-B432-893BA2526B45}" type="parTrans" cxnId="{BAFE05A0-ED19-4D43-97A6-BD05B6DDE4E8}">
      <dgm:prSet/>
      <dgm:spPr/>
      <dgm:t>
        <a:bodyPr/>
        <a:lstStyle/>
        <a:p>
          <a:endParaRPr lang="fr-CA"/>
        </a:p>
      </dgm:t>
    </dgm:pt>
    <dgm:pt modelId="{D31FAEA5-8C70-4B8A-8D84-E14ABDB3DDD0}" type="sibTrans" cxnId="{BAFE05A0-ED19-4D43-97A6-BD05B6DDE4E8}">
      <dgm:prSet/>
      <dgm:spPr/>
      <dgm:t>
        <a:bodyPr/>
        <a:lstStyle/>
        <a:p>
          <a:endParaRPr lang="fr-CA"/>
        </a:p>
      </dgm:t>
    </dgm:pt>
    <dgm:pt modelId="{DBC532BE-EF34-4D87-9B58-0C0861625E4B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Eaux claires</a:t>
          </a:r>
        </a:p>
      </dgm:t>
    </dgm:pt>
    <dgm:pt modelId="{9F1494DA-3992-469C-9C6E-5F87FAF08F54}" type="parTrans" cxnId="{B25B9ED3-466B-4C00-AD3A-091363AA6C2A}">
      <dgm:prSet/>
      <dgm:spPr/>
      <dgm:t>
        <a:bodyPr/>
        <a:lstStyle/>
        <a:p>
          <a:endParaRPr lang="fr-CA"/>
        </a:p>
      </dgm:t>
    </dgm:pt>
    <dgm:pt modelId="{FA6AD4FE-40AE-47BB-A1A6-FF1ADFB32D07}" type="sibTrans" cxnId="{B25B9ED3-466B-4C00-AD3A-091363AA6C2A}">
      <dgm:prSet/>
      <dgm:spPr/>
      <dgm:t>
        <a:bodyPr/>
        <a:lstStyle/>
        <a:p>
          <a:endParaRPr lang="fr-CA"/>
        </a:p>
      </dgm:t>
    </dgm:pt>
    <dgm:pt modelId="{4062579B-3088-4002-A908-FD6E4FA3FF18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Pauvre en éléments nutritifs</a:t>
          </a:r>
        </a:p>
      </dgm:t>
    </dgm:pt>
    <dgm:pt modelId="{BB377AD2-D6BE-424C-982E-A13A7D77F837}" type="parTrans" cxnId="{872E323E-0616-4AAB-BE34-491EE44F5FDE}">
      <dgm:prSet/>
      <dgm:spPr/>
      <dgm:t>
        <a:bodyPr/>
        <a:lstStyle/>
        <a:p>
          <a:endParaRPr lang="fr-CA"/>
        </a:p>
      </dgm:t>
    </dgm:pt>
    <dgm:pt modelId="{1FA5E34B-B8DD-4ED7-8F6C-0952161B6236}" type="sibTrans" cxnId="{872E323E-0616-4AAB-BE34-491EE44F5FDE}">
      <dgm:prSet/>
      <dgm:spPr/>
      <dgm:t>
        <a:bodyPr/>
        <a:lstStyle/>
        <a:p>
          <a:endParaRPr lang="fr-CA"/>
        </a:p>
      </dgm:t>
    </dgm:pt>
    <dgm:pt modelId="{26789F7F-FB78-455A-A2F9-AA7488FA1268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Faible productivité biologique</a:t>
          </a:r>
        </a:p>
      </dgm:t>
    </dgm:pt>
    <dgm:pt modelId="{2182A7CB-E0C4-44E3-BFF3-6F828D65EB2C}" type="parTrans" cxnId="{0984E770-8A9C-4C33-A1BE-683111C8FBC6}">
      <dgm:prSet/>
      <dgm:spPr/>
      <dgm:t>
        <a:bodyPr/>
        <a:lstStyle/>
        <a:p>
          <a:endParaRPr lang="fr-CA"/>
        </a:p>
      </dgm:t>
    </dgm:pt>
    <dgm:pt modelId="{7D700B8D-B272-446B-9738-82F9934C66DD}" type="sibTrans" cxnId="{0984E770-8A9C-4C33-A1BE-683111C8FBC6}">
      <dgm:prSet/>
      <dgm:spPr/>
      <dgm:t>
        <a:bodyPr/>
        <a:lstStyle/>
        <a:p>
          <a:endParaRPr lang="fr-CA"/>
        </a:p>
      </dgm:t>
    </dgm:pt>
    <dgm:pt modelId="{E5CA8C92-F670-4750-A71C-D357E04217DB}" type="pres">
      <dgm:prSet presAssocID="{6B248D75-C510-449F-B18F-282F7EC672D0}" presName="linear" presStyleCnt="0">
        <dgm:presLayoutVars>
          <dgm:dir/>
          <dgm:animLvl val="lvl"/>
          <dgm:resizeHandles val="exact"/>
        </dgm:presLayoutVars>
      </dgm:prSet>
      <dgm:spPr/>
    </dgm:pt>
    <dgm:pt modelId="{9F9CEBBF-4B1C-4512-89FF-A9C06A69B86F}" type="pres">
      <dgm:prSet presAssocID="{1CEEAD8A-0718-46CB-85CC-1DB67270FE94}" presName="parentLin" presStyleCnt="0"/>
      <dgm:spPr/>
    </dgm:pt>
    <dgm:pt modelId="{1CFE9145-E025-4806-BDED-9964AA6CFD40}" type="pres">
      <dgm:prSet presAssocID="{1CEEAD8A-0718-46CB-85CC-1DB67270FE94}" presName="parentLeftMargin" presStyleLbl="node1" presStyleIdx="0" presStyleCnt="1"/>
      <dgm:spPr/>
    </dgm:pt>
    <dgm:pt modelId="{775126BA-982C-4378-AB47-EF6454949A39}" type="pres">
      <dgm:prSet presAssocID="{1CEEAD8A-0718-46CB-85CC-1DB67270FE9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EF4CA03-2197-4E6C-86B6-98CEA27D11B8}" type="pres">
      <dgm:prSet presAssocID="{1CEEAD8A-0718-46CB-85CC-1DB67270FE94}" presName="negativeSpace" presStyleCnt="0"/>
      <dgm:spPr/>
    </dgm:pt>
    <dgm:pt modelId="{FF0DB964-131A-4AA0-A73F-DA76E98CAF45}" type="pres">
      <dgm:prSet presAssocID="{1CEEAD8A-0718-46CB-85CC-1DB67270FE94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5E40C20F-E892-4D53-A948-11D2771F8A51}" type="presOf" srcId="{26789F7F-FB78-455A-A2F9-AA7488FA1268}" destId="{FF0DB964-131A-4AA0-A73F-DA76E98CAF45}" srcOrd="0" destOrd="0" presId="urn:microsoft.com/office/officeart/2005/8/layout/list1"/>
    <dgm:cxn modelId="{872E323E-0616-4AAB-BE34-491EE44F5FDE}" srcId="{1CEEAD8A-0718-46CB-85CC-1DB67270FE94}" destId="{4062579B-3088-4002-A908-FD6E4FA3FF18}" srcOrd="2" destOrd="0" parTransId="{BB377AD2-D6BE-424C-982E-A13A7D77F837}" sibTransId="{1FA5E34B-B8DD-4ED7-8F6C-0952161B6236}"/>
    <dgm:cxn modelId="{3EABE660-C5CC-490A-8EDC-CFAF9B1DAAAC}" type="presOf" srcId="{1CEEAD8A-0718-46CB-85CC-1DB67270FE94}" destId="{775126BA-982C-4378-AB47-EF6454949A39}" srcOrd="1" destOrd="0" presId="urn:microsoft.com/office/officeart/2005/8/layout/list1"/>
    <dgm:cxn modelId="{0984E770-8A9C-4C33-A1BE-683111C8FBC6}" srcId="{1CEEAD8A-0718-46CB-85CC-1DB67270FE94}" destId="{26789F7F-FB78-455A-A2F9-AA7488FA1268}" srcOrd="0" destOrd="0" parTransId="{2182A7CB-E0C4-44E3-BFF3-6F828D65EB2C}" sibTransId="{7D700B8D-B272-446B-9738-82F9934C66DD}"/>
    <dgm:cxn modelId="{2D449191-E880-4787-8502-88BE3B2041F2}" type="presOf" srcId="{DBC532BE-EF34-4D87-9B58-0C0861625E4B}" destId="{FF0DB964-131A-4AA0-A73F-DA76E98CAF45}" srcOrd="0" destOrd="1" presId="urn:microsoft.com/office/officeart/2005/8/layout/list1"/>
    <dgm:cxn modelId="{07078698-3618-421B-9B87-00ADD9735B79}" type="presOf" srcId="{1CEEAD8A-0718-46CB-85CC-1DB67270FE94}" destId="{1CFE9145-E025-4806-BDED-9964AA6CFD40}" srcOrd="0" destOrd="0" presId="urn:microsoft.com/office/officeart/2005/8/layout/list1"/>
    <dgm:cxn modelId="{BAFE05A0-ED19-4D43-97A6-BD05B6DDE4E8}" srcId="{6B248D75-C510-449F-B18F-282F7EC672D0}" destId="{1CEEAD8A-0718-46CB-85CC-1DB67270FE94}" srcOrd="0" destOrd="0" parTransId="{5D86D60A-17E9-491C-B432-893BA2526B45}" sibTransId="{D31FAEA5-8C70-4B8A-8D84-E14ABDB3DDD0}"/>
    <dgm:cxn modelId="{18F99DB5-F53E-43BC-AFA4-A377DA03804D}" type="presOf" srcId="{4062579B-3088-4002-A908-FD6E4FA3FF18}" destId="{FF0DB964-131A-4AA0-A73F-DA76E98CAF45}" srcOrd="0" destOrd="2" presId="urn:microsoft.com/office/officeart/2005/8/layout/list1"/>
    <dgm:cxn modelId="{B25B9ED3-466B-4C00-AD3A-091363AA6C2A}" srcId="{1CEEAD8A-0718-46CB-85CC-1DB67270FE94}" destId="{DBC532BE-EF34-4D87-9B58-0C0861625E4B}" srcOrd="1" destOrd="0" parTransId="{9F1494DA-3992-469C-9C6E-5F87FAF08F54}" sibTransId="{FA6AD4FE-40AE-47BB-A1A6-FF1ADFB32D07}"/>
    <dgm:cxn modelId="{E1822EEB-D763-4DF1-B454-050CBEAF38A2}" type="presOf" srcId="{6B248D75-C510-449F-B18F-282F7EC672D0}" destId="{E5CA8C92-F670-4750-A71C-D357E04217DB}" srcOrd="0" destOrd="0" presId="urn:microsoft.com/office/officeart/2005/8/layout/list1"/>
    <dgm:cxn modelId="{76D83C58-2A47-4E04-9FFB-439D6EF71C85}" type="presParOf" srcId="{E5CA8C92-F670-4750-A71C-D357E04217DB}" destId="{9F9CEBBF-4B1C-4512-89FF-A9C06A69B86F}" srcOrd="0" destOrd="0" presId="urn:microsoft.com/office/officeart/2005/8/layout/list1"/>
    <dgm:cxn modelId="{B05C926E-2917-4EC7-9664-6E2360D0425D}" type="presParOf" srcId="{9F9CEBBF-4B1C-4512-89FF-A9C06A69B86F}" destId="{1CFE9145-E025-4806-BDED-9964AA6CFD40}" srcOrd="0" destOrd="0" presId="urn:microsoft.com/office/officeart/2005/8/layout/list1"/>
    <dgm:cxn modelId="{A0AE7E45-379A-4CBE-A825-533951419ABC}" type="presParOf" srcId="{9F9CEBBF-4B1C-4512-89FF-A9C06A69B86F}" destId="{775126BA-982C-4378-AB47-EF6454949A39}" srcOrd="1" destOrd="0" presId="urn:microsoft.com/office/officeart/2005/8/layout/list1"/>
    <dgm:cxn modelId="{194E7616-50F6-4554-BFCF-DECFB24B9C1D}" type="presParOf" srcId="{E5CA8C92-F670-4750-A71C-D357E04217DB}" destId="{8EF4CA03-2197-4E6C-86B6-98CEA27D11B8}" srcOrd="1" destOrd="0" presId="urn:microsoft.com/office/officeart/2005/8/layout/list1"/>
    <dgm:cxn modelId="{36696BA1-3DCA-434E-9F3B-F3B9F75347A3}" type="presParOf" srcId="{E5CA8C92-F670-4750-A71C-D357E04217DB}" destId="{FF0DB964-131A-4AA0-A73F-DA76E98CAF4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248D75-C510-449F-B18F-282F7EC672D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66CD80C3-1C0E-4DBA-B430-EC703E459BDE}">
      <dgm:prSet phldrT="[Texte]" custT="1"/>
      <dgm:spPr/>
      <dgm:t>
        <a:bodyPr/>
        <a:lstStyle/>
        <a:p>
          <a:r>
            <a:rPr lang="fr-CA" sz="2400" dirty="0">
              <a:latin typeface="Calibri" pitchFamily="34" charset="0"/>
            </a:rPr>
            <a:t>Mésotrophe</a:t>
          </a:r>
        </a:p>
      </dgm:t>
    </dgm:pt>
    <dgm:pt modelId="{47A090DA-AF57-44B2-8D71-74B477E86257}" type="parTrans" cxnId="{D98C29DE-275E-468C-8052-7565ACAFC0B7}">
      <dgm:prSet/>
      <dgm:spPr/>
      <dgm:t>
        <a:bodyPr/>
        <a:lstStyle/>
        <a:p>
          <a:endParaRPr lang="fr-CA"/>
        </a:p>
      </dgm:t>
    </dgm:pt>
    <dgm:pt modelId="{FCD99525-8ABD-4B59-8FC0-026AF54CB72A}" type="sibTrans" cxnId="{D98C29DE-275E-468C-8052-7565ACAFC0B7}">
      <dgm:prSet/>
      <dgm:spPr/>
      <dgm:t>
        <a:bodyPr/>
        <a:lstStyle/>
        <a:p>
          <a:endParaRPr lang="fr-CA"/>
        </a:p>
      </dgm:t>
    </dgm:pt>
    <dgm:pt modelId="{D64231BF-87A6-4294-8754-30F33A3C8C3A}">
      <dgm:prSet phldrT="[Texte]" custT="1"/>
      <dgm:spPr/>
      <dgm:t>
        <a:bodyPr/>
        <a:lstStyle/>
        <a:p>
          <a:r>
            <a:rPr lang="fr-CA" sz="2400" dirty="0" err="1">
              <a:latin typeface="Calibri" pitchFamily="34" charset="0"/>
            </a:rPr>
            <a:t>Eutrophe</a:t>
          </a:r>
          <a:endParaRPr lang="fr-CA" sz="2400" dirty="0">
            <a:latin typeface="Calibri" pitchFamily="34" charset="0"/>
          </a:endParaRPr>
        </a:p>
      </dgm:t>
    </dgm:pt>
    <dgm:pt modelId="{2B7E0F09-65B6-4125-AFCD-94963B65FED5}" type="parTrans" cxnId="{CF58E4CA-A798-44C2-87C3-39DBCF88CFB8}">
      <dgm:prSet/>
      <dgm:spPr/>
      <dgm:t>
        <a:bodyPr/>
        <a:lstStyle/>
        <a:p>
          <a:endParaRPr lang="fr-CA"/>
        </a:p>
      </dgm:t>
    </dgm:pt>
    <dgm:pt modelId="{58FA885A-065F-4FBB-A37C-E92569EB2993}" type="sibTrans" cxnId="{CF58E4CA-A798-44C2-87C3-39DBCF88CFB8}">
      <dgm:prSet/>
      <dgm:spPr/>
      <dgm:t>
        <a:bodyPr/>
        <a:lstStyle/>
        <a:p>
          <a:endParaRPr lang="fr-CA"/>
        </a:p>
      </dgm:t>
    </dgm:pt>
    <dgm:pt modelId="{DDD8C755-5680-42F1-9EE7-91B9CF85D93D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Productivité biologique modérée</a:t>
          </a:r>
        </a:p>
      </dgm:t>
    </dgm:pt>
    <dgm:pt modelId="{8B5ED305-1CB4-4079-83D3-B52C2DE7CC75}" type="parTrans" cxnId="{85F0AD8D-9092-4C39-9847-CC553EA2D983}">
      <dgm:prSet/>
      <dgm:spPr/>
      <dgm:t>
        <a:bodyPr/>
        <a:lstStyle/>
        <a:p>
          <a:endParaRPr lang="fr-CA"/>
        </a:p>
      </dgm:t>
    </dgm:pt>
    <dgm:pt modelId="{75D68BE7-9BDD-4DE2-9384-D38C84B75B15}" type="sibTrans" cxnId="{85F0AD8D-9092-4C39-9847-CC553EA2D983}">
      <dgm:prSet/>
      <dgm:spPr/>
      <dgm:t>
        <a:bodyPr/>
        <a:lstStyle/>
        <a:p>
          <a:endParaRPr lang="fr-CA"/>
        </a:p>
      </dgm:t>
    </dgm:pt>
    <dgm:pt modelId="{2CCFB60B-3EEB-429D-9B18-7A63D2259A9B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Changement dans les espèces aquatiques présentes</a:t>
          </a:r>
        </a:p>
      </dgm:t>
    </dgm:pt>
    <dgm:pt modelId="{EBC3D081-F1F8-446C-A307-37007553D6B7}" type="parTrans" cxnId="{AF87CAF1-FEB6-4C0F-B7F4-A252B393BBBC}">
      <dgm:prSet/>
      <dgm:spPr/>
      <dgm:t>
        <a:bodyPr/>
        <a:lstStyle/>
        <a:p>
          <a:endParaRPr lang="fr-CA"/>
        </a:p>
      </dgm:t>
    </dgm:pt>
    <dgm:pt modelId="{472EE4A2-197A-4E78-A784-B97F5D5C1336}" type="sibTrans" cxnId="{AF87CAF1-FEB6-4C0F-B7F4-A252B393BBBC}">
      <dgm:prSet/>
      <dgm:spPr/>
      <dgm:t>
        <a:bodyPr/>
        <a:lstStyle/>
        <a:p>
          <a:endParaRPr lang="fr-CA"/>
        </a:p>
      </dgm:t>
    </dgm:pt>
    <dgm:pt modelId="{672F92A6-4CB5-48DD-9623-DBECB8379D86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Productivité biologique élevée</a:t>
          </a:r>
        </a:p>
      </dgm:t>
    </dgm:pt>
    <dgm:pt modelId="{EF0FB9E0-063D-4E14-AD4B-CC4CAC48F8B5}" type="parTrans" cxnId="{A2CE3D6C-D6EE-4B4D-B58C-FD2D1DABF0BD}">
      <dgm:prSet/>
      <dgm:spPr/>
      <dgm:t>
        <a:bodyPr/>
        <a:lstStyle/>
        <a:p>
          <a:endParaRPr lang="fr-CA"/>
        </a:p>
      </dgm:t>
    </dgm:pt>
    <dgm:pt modelId="{EFEBABC4-2D38-4C23-AF67-620E94F1FAF8}" type="sibTrans" cxnId="{A2CE3D6C-D6EE-4B4D-B58C-FD2D1DABF0BD}">
      <dgm:prSet/>
      <dgm:spPr/>
      <dgm:t>
        <a:bodyPr/>
        <a:lstStyle/>
        <a:p>
          <a:endParaRPr lang="fr-CA"/>
        </a:p>
      </dgm:t>
    </dgm:pt>
    <dgm:pt modelId="{2B96D2DF-64BA-4D49-92E3-9B67819A6D8E}">
      <dgm:prSet/>
      <dgm:spPr/>
      <dgm:t>
        <a:bodyPr/>
        <a:lstStyle/>
        <a:p>
          <a:r>
            <a:rPr lang="fr-CA" dirty="0">
              <a:latin typeface="Calibri" pitchFamily="34" charset="0"/>
            </a:rPr>
            <a:t>Enrichissement en éléments nutritifs</a:t>
          </a:r>
        </a:p>
      </dgm:t>
    </dgm:pt>
    <dgm:pt modelId="{56248378-832A-4F0F-B5C8-D8F4BAEE7900}" type="parTrans" cxnId="{184CAE82-04B9-4E95-AC37-2D060FD89FF6}">
      <dgm:prSet/>
      <dgm:spPr/>
      <dgm:t>
        <a:bodyPr/>
        <a:lstStyle/>
        <a:p>
          <a:endParaRPr lang="fr-CA"/>
        </a:p>
      </dgm:t>
    </dgm:pt>
    <dgm:pt modelId="{D17C6974-DD3A-4391-A891-00929A676DDB}" type="sibTrans" cxnId="{184CAE82-04B9-4E95-AC37-2D060FD89FF6}">
      <dgm:prSet/>
      <dgm:spPr/>
      <dgm:t>
        <a:bodyPr/>
        <a:lstStyle/>
        <a:p>
          <a:endParaRPr lang="fr-CA"/>
        </a:p>
      </dgm:t>
    </dgm:pt>
    <dgm:pt modelId="{E5CA8C92-F670-4750-A71C-D357E04217DB}" type="pres">
      <dgm:prSet presAssocID="{6B248D75-C510-449F-B18F-282F7EC672D0}" presName="linear" presStyleCnt="0">
        <dgm:presLayoutVars>
          <dgm:dir/>
          <dgm:animLvl val="lvl"/>
          <dgm:resizeHandles val="exact"/>
        </dgm:presLayoutVars>
      </dgm:prSet>
      <dgm:spPr/>
    </dgm:pt>
    <dgm:pt modelId="{0077D838-71C4-4088-909B-D90E7F3C3CA9}" type="pres">
      <dgm:prSet presAssocID="{66CD80C3-1C0E-4DBA-B430-EC703E459BDE}" presName="parentLin" presStyleCnt="0"/>
      <dgm:spPr/>
    </dgm:pt>
    <dgm:pt modelId="{8014DD36-967B-46CE-B779-CBBE5478FDB6}" type="pres">
      <dgm:prSet presAssocID="{66CD80C3-1C0E-4DBA-B430-EC703E459BDE}" presName="parentLeftMargin" presStyleLbl="node1" presStyleIdx="0" presStyleCnt="2"/>
      <dgm:spPr/>
    </dgm:pt>
    <dgm:pt modelId="{775D0A63-3C09-4D5D-93E1-9DD6A889A202}" type="pres">
      <dgm:prSet presAssocID="{66CD80C3-1C0E-4DBA-B430-EC703E459BD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67F4DA-0599-4C58-A861-A3428D143063}" type="pres">
      <dgm:prSet presAssocID="{66CD80C3-1C0E-4DBA-B430-EC703E459BDE}" presName="negativeSpace" presStyleCnt="0"/>
      <dgm:spPr/>
    </dgm:pt>
    <dgm:pt modelId="{BFF73ED1-6A74-4716-BDD3-D9DFB9C8C1F6}" type="pres">
      <dgm:prSet presAssocID="{66CD80C3-1C0E-4DBA-B430-EC703E459BDE}" presName="childText" presStyleLbl="conFgAcc1" presStyleIdx="0" presStyleCnt="2">
        <dgm:presLayoutVars>
          <dgm:bulletEnabled val="1"/>
        </dgm:presLayoutVars>
      </dgm:prSet>
      <dgm:spPr/>
    </dgm:pt>
    <dgm:pt modelId="{2409C9A6-8E5D-40E5-9299-E91F92D33C2D}" type="pres">
      <dgm:prSet presAssocID="{FCD99525-8ABD-4B59-8FC0-026AF54CB72A}" presName="spaceBetweenRectangles" presStyleCnt="0"/>
      <dgm:spPr/>
    </dgm:pt>
    <dgm:pt modelId="{8937CA28-CE3A-4F8D-A465-D7A67419E97B}" type="pres">
      <dgm:prSet presAssocID="{D64231BF-87A6-4294-8754-30F33A3C8C3A}" presName="parentLin" presStyleCnt="0"/>
      <dgm:spPr/>
    </dgm:pt>
    <dgm:pt modelId="{382EBE77-2941-40F9-B9A1-F34C68E25754}" type="pres">
      <dgm:prSet presAssocID="{D64231BF-87A6-4294-8754-30F33A3C8C3A}" presName="parentLeftMargin" presStyleLbl="node1" presStyleIdx="0" presStyleCnt="2"/>
      <dgm:spPr/>
    </dgm:pt>
    <dgm:pt modelId="{F9E1DB94-5A41-474A-B466-82B50169016B}" type="pres">
      <dgm:prSet presAssocID="{D64231BF-87A6-4294-8754-30F33A3C8C3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F5D722A-C5A2-48CE-B15E-194512E37094}" type="pres">
      <dgm:prSet presAssocID="{D64231BF-87A6-4294-8754-30F33A3C8C3A}" presName="negativeSpace" presStyleCnt="0"/>
      <dgm:spPr/>
    </dgm:pt>
    <dgm:pt modelId="{BA921E52-518A-40A6-B8C3-CFDEE532F62B}" type="pres">
      <dgm:prSet presAssocID="{D64231BF-87A6-4294-8754-30F33A3C8C3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39ABF60-E86C-4C32-B715-A19D81EB8538}" type="presOf" srcId="{66CD80C3-1C0E-4DBA-B430-EC703E459BDE}" destId="{775D0A63-3C09-4D5D-93E1-9DD6A889A202}" srcOrd="1" destOrd="0" presId="urn:microsoft.com/office/officeart/2005/8/layout/list1"/>
    <dgm:cxn modelId="{FACCD16A-D868-4903-8E61-0ADF408DBB5E}" type="presOf" srcId="{2CCFB60B-3EEB-429D-9B18-7A63D2259A9B}" destId="{BFF73ED1-6A74-4716-BDD3-D9DFB9C8C1F6}" srcOrd="0" destOrd="1" presId="urn:microsoft.com/office/officeart/2005/8/layout/list1"/>
    <dgm:cxn modelId="{A2CE3D6C-D6EE-4B4D-B58C-FD2D1DABF0BD}" srcId="{D64231BF-87A6-4294-8754-30F33A3C8C3A}" destId="{672F92A6-4CB5-48DD-9623-DBECB8379D86}" srcOrd="0" destOrd="0" parTransId="{EF0FB9E0-063D-4E14-AD4B-CC4CAC48F8B5}" sibTransId="{EFEBABC4-2D38-4C23-AF67-620E94F1FAF8}"/>
    <dgm:cxn modelId="{867F8A77-67BC-4815-8658-F5F583B6B838}" type="presOf" srcId="{D64231BF-87A6-4294-8754-30F33A3C8C3A}" destId="{F9E1DB94-5A41-474A-B466-82B50169016B}" srcOrd="1" destOrd="0" presId="urn:microsoft.com/office/officeart/2005/8/layout/list1"/>
    <dgm:cxn modelId="{A611CB7A-708E-49D6-BD06-FBF73BACF403}" type="presOf" srcId="{DDD8C755-5680-42F1-9EE7-91B9CF85D93D}" destId="{BFF73ED1-6A74-4716-BDD3-D9DFB9C8C1F6}" srcOrd="0" destOrd="0" presId="urn:microsoft.com/office/officeart/2005/8/layout/list1"/>
    <dgm:cxn modelId="{184CAE82-04B9-4E95-AC37-2D060FD89FF6}" srcId="{D64231BF-87A6-4294-8754-30F33A3C8C3A}" destId="{2B96D2DF-64BA-4D49-92E3-9B67819A6D8E}" srcOrd="1" destOrd="0" parTransId="{56248378-832A-4F0F-B5C8-D8F4BAEE7900}" sibTransId="{D17C6974-DD3A-4391-A891-00929A676DDB}"/>
    <dgm:cxn modelId="{7A531A86-1C38-4DD6-A3A1-B3C94CECB7F3}" type="presOf" srcId="{D64231BF-87A6-4294-8754-30F33A3C8C3A}" destId="{382EBE77-2941-40F9-B9A1-F34C68E25754}" srcOrd="0" destOrd="0" presId="urn:microsoft.com/office/officeart/2005/8/layout/list1"/>
    <dgm:cxn modelId="{69B0708C-ABB7-4D02-82BD-1EBF9B7F4193}" type="presOf" srcId="{66CD80C3-1C0E-4DBA-B430-EC703E459BDE}" destId="{8014DD36-967B-46CE-B779-CBBE5478FDB6}" srcOrd="0" destOrd="0" presId="urn:microsoft.com/office/officeart/2005/8/layout/list1"/>
    <dgm:cxn modelId="{85F0AD8D-9092-4C39-9847-CC553EA2D983}" srcId="{66CD80C3-1C0E-4DBA-B430-EC703E459BDE}" destId="{DDD8C755-5680-42F1-9EE7-91B9CF85D93D}" srcOrd="0" destOrd="0" parTransId="{8B5ED305-1CB4-4079-83D3-B52C2DE7CC75}" sibTransId="{75D68BE7-9BDD-4DE2-9384-D38C84B75B15}"/>
    <dgm:cxn modelId="{290C0D94-01B3-4994-B85A-EA76BA3825EC}" type="presOf" srcId="{2B96D2DF-64BA-4D49-92E3-9B67819A6D8E}" destId="{BA921E52-518A-40A6-B8C3-CFDEE532F62B}" srcOrd="0" destOrd="1" presId="urn:microsoft.com/office/officeart/2005/8/layout/list1"/>
    <dgm:cxn modelId="{CF58E4CA-A798-44C2-87C3-39DBCF88CFB8}" srcId="{6B248D75-C510-449F-B18F-282F7EC672D0}" destId="{D64231BF-87A6-4294-8754-30F33A3C8C3A}" srcOrd="1" destOrd="0" parTransId="{2B7E0F09-65B6-4125-AFCD-94963B65FED5}" sibTransId="{58FA885A-065F-4FBB-A37C-E92569EB2993}"/>
    <dgm:cxn modelId="{D98C29DE-275E-468C-8052-7565ACAFC0B7}" srcId="{6B248D75-C510-449F-B18F-282F7EC672D0}" destId="{66CD80C3-1C0E-4DBA-B430-EC703E459BDE}" srcOrd="0" destOrd="0" parTransId="{47A090DA-AF57-44B2-8D71-74B477E86257}" sibTransId="{FCD99525-8ABD-4B59-8FC0-026AF54CB72A}"/>
    <dgm:cxn modelId="{E1822EEB-D763-4DF1-B454-050CBEAF38A2}" type="presOf" srcId="{6B248D75-C510-449F-B18F-282F7EC672D0}" destId="{E5CA8C92-F670-4750-A71C-D357E04217DB}" srcOrd="0" destOrd="0" presId="urn:microsoft.com/office/officeart/2005/8/layout/list1"/>
    <dgm:cxn modelId="{AF87CAF1-FEB6-4C0F-B7F4-A252B393BBBC}" srcId="{66CD80C3-1C0E-4DBA-B430-EC703E459BDE}" destId="{2CCFB60B-3EEB-429D-9B18-7A63D2259A9B}" srcOrd="1" destOrd="0" parTransId="{EBC3D081-F1F8-446C-A307-37007553D6B7}" sibTransId="{472EE4A2-197A-4E78-A784-B97F5D5C1336}"/>
    <dgm:cxn modelId="{D45FCFF5-7B08-4F8F-AAD6-444DA5B03629}" type="presOf" srcId="{672F92A6-4CB5-48DD-9623-DBECB8379D86}" destId="{BA921E52-518A-40A6-B8C3-CFDEE532F62B}" srcOrd="0" destOrd="0" presId="urn:microsoft.com/office/officeart/2005/8/layout/list1"/>
    <dgm:cxn modelId="{F818B2F9-BD93-4A67-AD96-BF4D8B61DAE1}" type="presParOf" srcId="{E5CA8C92-F670-4750-A71C-D357E04217DB}" destId="{0077D838-71C4-4088-909B-D90E7F3C3CA9}" srcOrd="0" destOrd="0" presId="urn:microsoft.com/office/officeart/2005/8/layout/list1"/>
    <dgm:cxn modelId="{111DF937-AC3F-4462-B15D-31A52DE1BAE5}" type="presParOf" srcId="{0077D838-71C4-4088-909B-D90E7F3C3CA9}" destId="{8014DD36-967B-46CE-B779-CBBE5478FDB6}" srcOrd="0" destOrd="0" presId="urn:microsoft.com/office/officeart/2005/8/layout/list1"/>
    <dgm:cxn modelId="{8861EE26-361B-408D-A789-270469015B47}" type="presParOf" srcId="{0077D838-71C4-4088-909B-D90E7F3C3CA9}" destId="{775D0A63-3C09-4D5D-93E1-9DD6A889A202}" srcOrd="1" destOrd="0" presId="urn:microsoft.com/office/officeart/2005/8/layout/list1"/>
    <dgm:cxn modelId="{2E15FEE0-635D-4F13-BDEC-650375092237}" type="presParOf" srcId="{E5CA8C92-F670-4750-A71C-D357E04217DB}" destId="{A867F4DA-0599-4C58-A861-A3428D143063}" srcOrd="1" destOrd="0" presId="urn:microsoft.com/office/officeart/2005/8/layout/list1"/>
    <dgm:cxn modelId="{A95E8BA3-149B-4425-8FEE-AFB2CF50EEC8}" type="presParOf" srcId="{E5CA8C92-F670-4750-A71C-D357E04217DB}" destId="{BFF73ED1-6A74-4716-BDD3-D9DFB9C8C1F6}" srcOrd="2" destOrd="0" presId="urn:microsoft.com/office/officeart/2005/8/layout/list1"/>
    <dgm:cxn modelId="{A7D73531-3B85-4C44-B927-C0E732F96EB1}" type="presParOf" srcId="{E5CA8C92-F670-4750-A71C-D357E04217DB}" destId="{2409C9A6-8E5D-40E5-9299-E91F92D33C2D}" srcOrd="3" destOrd="0" presId="urn:microsoft.com/office/officeart/2005/8/layout/list1"/>
    <dgm:cxn modelId="{DC940A77-6C3B-4917-BBD5-F98CB2CD134E}" type="presParOf" srcId="{E5CA8C92-F670-4750-A71C-D357E04217DB}" destId="{8937CA28-CE3A-4F8D-A465-D7A67419E97B}" srcOrd="4" destOrd="0" presId="urn:microsoft.com/office/officeart/2005/8/layout/list1"/>
    <dgm:cxn modelId="{A3D8A7C5-403D-4DF1-BAF0-7C7E60BD73BE}" type="presParOf" srcId="{8937CA28-CE3A-4F8D-A465-D7A67419E97B}" destId="{382EBE77-2941-40F9-B9A1-F34C68E25754}" srcOrd="0" destOrd="0" presId="urn:microsoft.com/office/officeart/2005/8/layout/list1"/>
    <dgm:cxn modelId="{C8813F24-9608-46D1-B089-5F21E9767924}" type="presParOf" srcId="{8937CA28-CE3A-4F8D-A465-D7A67419E97B}" destId="{F9E1DB94-5A41-474A-B466-82B50169016B}" srcOrd="1" destOrd="0" presId="urn:microsoft.com/office/officeart/2005/8/layout/list1"/>
    <dgm:cxn modelId="{DA8A04A4-3E4A-4F4A-AE67-182BF2048DE6}" type="presParOf" srcId="{E5CA8C92-F670-4750-A71C-D357E04217DB}" destId="{DF5D722A-C5A2-48CE-B15E-194512E37094}" srcOrd="5" destOrd="0" presId="urn:microsoft.com/office/officeart/2005/8/layout/list1"/>
    <dgm:cxn modelId="{A0252F86-D6DB-4602-8D41-2B99899DB680}" type="presParOf" srcId="{E5CA8C92-F670-4750-A71C-D357E04217DB}" destId="{BA921E52-518A-40A6-B8C3-CFDEE532F62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D9D92A-780D-4A20-BB29-0E5448183ED2}" type="doc">
      <dgm:prSet loTypeId="urn:microsoft.com/office/officeart/2005/8/layout/pyramid2" loCatId="list" qsTypeId="urn:microsoft.com/office/officeart/2005/8/quickstyle/simple2" qsCatId="simple" csTypeId="urn:microsoft.com/office/officeart/2005/8/colors/accent3_2" csCatId="accent3" phldr="1"/>
      <dgm:spPr/>
    </dgm:pt>
    <dgm:pt modelId="{DDC6F78A-B8A1-4ACC-AC8E-E3FC7B9C8799}">
      <dgm:prSet phldrT="[Texte]"/>
      <dgm:spPr/>
      <dgm:t>
        <a:bodyPr/>
        <a:lstStyle/>
        <a:p>
          <a:r>
            <a:rPr lang="fr-FR" dirty="0"/>
            <a:t>Installations pour nettoyage</a:t>
          </a:r>
        </a:p>
      </dgm:t>
    </dgm:pt>
    <dgm:pt modelId="{D4F06DB9-1125-4E91-A3BD-99673A26A8C7}" type="parTrans" cxnId="{C66CDCD0-9DF5-4D37-8DD7-2EE5A12F7A3F}">
      <dgm:prSet/>
      <dgm:spPr/>
      <dgm:t>
        <a:bodyPr/>
        <a:lstStyle/>
        <a:p>
          <a:endParaRPr lang="fr-FR"/>
        </a:p>
      </dgm:t>
    </dgm:pt>
    <dgm:pt modelId="{E6883E78-9375-41A5-B6D8-07D585E15593}" type="sibTrans" cxnId="{C66CDCD0-9DF5-4D37-8DD7-2EE5A12F7A3F}">
      <dgm:prSet/>
      <dgm:spPr/>
      <dgm:t>
        <a:bodyPr/>
        <a:lstStyle/>
        <a:p>
          <a:endParaRPr lang="fr-FR"/>
        </a:p>
      </dgm:t>
    </dgm:pt>
    <dgm:pt modelId="{E220481A-A7C6-4B20-8D29-56345A700A39}">
      <dgm:prSet phldrT="[Texte]"/>
      <dgm:spPr/>
      <dgm:t>
        <a:bodyPr/>
        <a:lstStyle/>
        <a:p>
          <a:r>
            <a:rPr lang="fr-FR" dirty="0"/>
            <a:t>Inspection visuelle</a:t>
          </a:r>
        </a:p>
      </dgm:t>
    </dgm:pt>
    <dgm:pt modelId="{A501F494-8C0B-4F4D-8E71-799A7A34A2A2}" type="parTrans" cxnId="{83366875-6605-46EB-A6E6-F558C5CE282E}">
      <dgm:prSet/>
      <dgm:spPr/>
      <dgm:t>
        <a:bodyPr/>
        <a:lstStyle/>
        <a:p>
          <a:endParaRPr lang="fr-FR"/>
        </a:p>
      </dgm:t>
    </dgm:pt>
    <dgm:pt modelId="{321B3124-8CB1-4745-95ED-FF5A53FC6CD9}" type="sibTrans" cxnId="{83366875-6605-46EB-A6E6-F558C5CE282E}">
      <dgm:prSet/>
      <dgm:spPr/>
      <dgm:t>
        <a:bodyPr/>
        <a:lstStyle/>
        <a:p>
          <a:endParaRPr lang="fr-FR"/>
        </a:p>
      </dgm:t>
    </dgm:pt>
    <dgm:pt modelId="{572832DB-959F-4B33-875C-098208934750}">
      <dgm:prSet phldrT="[Texte]"/>
      <dgm:spPr/>
      <dgm:t>
        <a:bodyPr/>
        <a:lstStyle/>
        <a:p>
          <a:r>
            <a:rPr lang="fr-FR" dirty="0"/>
            <a:t>Sensibilisation</a:t>
          </a:r>
        </a:p>
      </dgm:t>
    </dgm:pt>
    <dgm:pt modelId="{2E827BA6-016C-4F80-AEB7-CB29E3AD2A1C}" type="parTrans" cxnId="{70BE5F93-4513-4562-977E-293F254E90C5}">
      <dgm:prSet/>
      <dgm:spPr/>
      <dgm:t>
        <a:bodyPr/>
        <a:lstStyle/>
        <a:p>
          <a:endParaRPr lang="fr-FR"/>
        </a:p>
      </dgm:t>
    </dgm:pt>
    <dgm:pt modelId="{5BEE75E1-3DF4-47E3-B542-E6FA8E4FD9DC}" type="sibTrans" cxnId="{70BE5F93-4513-4562-977E-293F254E90C5}">
      <dgm:prSet/>
      <dgm:spPr/>
      <dgm:t>
        <a:bodyPr/>
        <a:lstStyle/>
        <a:p>
          <a:endParaRPr lang="fr-FR"/>
        </a:p>
      </dgm:t>
    </dgm:pt>
    <dgm:pt modelId="{0307AF97-8283-4A6C-A6BF-D69981F291BD}" type="pres">
      <dgm:prSet presAssocID="{2DD9D92A-780D-4A20-BB29-0E5448183ED2}" presName="compositeShape" presStyleCnt="0">
        <dgm:presLayoutVars>
          <dgm:dir/>
          <dgm:resizeHandles/>
        </dgm:presLayoutVars>
      </dgm:prSet>
      <dgm:spPr/>
    </dgm:pt>
    <dgm:pt modelId="{602A13FB-BFA3-4873-B5EF-953653F83C2D}" type="pres">
      <dgm:prSet presAssocID="{2DD9D92A-780D-4A20-BB29-0E5448183ED2}" presName="pyramid" presStyleLbl="node1" presStyleIdx="0" presStyleCnt="1"/>
      <dgm:spPr/>
    </dgm:pt>
    <dgm:pt modelId="{32273D82-A233-4CE4-8A16-D51BE9EB562B}" type="pres">
      <dgm:prSet presAssocID="{2DD9D92A-780D-4A20-BB29-0E5448183ED2}" presName="theList" presStyleCnt="0"/>
      <dgm:spPr/>
    </dgm:pt>
    <dgm:pt modelId="{9055D63E-AC52-4F9F-B4B4-BF38C655737E}" type="pres">
      <dgm:prSet presAssocID="{DDC6F78A-B8A1-4ACC-AC8E-E3FC7B9C8799}" presName="aNode" presStyleLbl="fgAcc1" presStyleIdx="0" presStyleCnt="3">
        <dgm:presLayoutVars>
          <dgm:bulletEnabled val="1"/>
        </dgm:presLayoutVars>
      </dgm:prSet>
      <dgm:spPr/>
    </dgm:pt>
    <dgm:pt modelId="{BB3B1E28-4BC1-4B37-93F3-45AE5B96770E}" type="pres">
      <dgm:prSet presAssocID="{DDC6F78A-B8A1-4ACC-AC8E-E3FC7B9C8799}" presName="aSpace" presStyleCnt="0"/>
      <dgm:spPr/>
    </dgm:pt>
    <dgm:pt modelId="{DC9B8FC0-CBC0-4839-94B1-674294750EDA}" type="pres">
      <dgm:prSet presAssocID="{E220481A-A7C6-4B20-8D29-56345A700A39}" presName="aNode" presStyleLbl="fgAcc1" presStyleIdx="1" presStyleCnt="3">
        <dgm:presLayoutVars>
          <dgm:bulletEnabled val="1"/>
        </dgm:presLayoutVars>
      </dgm:prSet>
      <dgm:spPr/>
    </dgm:pt>
    <dgm:pt modelId="{0C089896-F9DD-462F-9FC2-9F656B102EBC}" type="pres">
      <dgm:prSet presAssocID="{E220481A-A7C6-4B20-8D29-56345A700A39}" presName="aSpace" presStyleCnt="0"/>
      <dgm:spPr/>
    </dgm:pt>
    <dgm:pt modelId="{11EA52BF-C9E4-42F9-AE7C-F68D3E829B17}" type="pres">
      <dgm:prSet presAssocID="{572832DB-959F-4B33-875C-098208934750}" presName="aNode" presStyleLbl="fgAcc1" presStyleIdx="2" presStyleCnt="3">
        <dgm:presLayoutVars>
          <dgm:bulletEnabled val="1"/>
        </dgm:presLayoutVars>
      </dgm:prSet>
      <dgm:spPr/>
    </dgm:pt>
    <dgm:pt modelId="{2EF5233E-2E48-49CE-9879-52D233233280}" type="pres">
      <dgm:prSet presAssocID="{572832DB-959F-4B33-875C-098208934750}" presName="aSpace" presStyleCnt="0"/>
      <dgm:spPr/>
    </dgm:pt>
  </dgm:ptLst>
  <dgm:cxnLst>
    <dgm:cxn modelId="{84E7253D-12E3-4BC8-9858-57B4239ABD3C}" type="presOf" srcId="{E220481A-A7C6-4B20-8D29-56345A700A39}" destId="{DC9B8FC0-CBC0-4839-94B1-674294750EDA}" srcOrd="0" destOrd="0" presId="urn:microsoft.com/office/officeart/2005/8/layout/pyramid2"/>
    <dgm:cxn modelId="{1CEFF94A-1785-4237-8D71-1B7F1DCB8213}" type="presOf" srcId="{2DD9D92A-780D-4A20-BB29-0E5448183ED2}" destId="{0307AF97-8283-4A6C-A6BF-D69981F291BD}" srcOrd="0" destOrd="0" presId="urn:microsoft.com/office/officeart/2005/8/layout/pyramid2"/>
    <dgm:cxn modelId="{83366875-6605-46EB-A6E6-F558C5CE282E}" srcId="{2DD9D92A-780D-4A20-BB29-0E5448183ED2}" destId="{E220481A-A7C6-4B20-8D29-56345A700A39}" srcOrd="1" destOrd="0" parTransId="{A501F494-8C0B-4F4D-8E71-799A7A34A2A2}" sibTransId="{321B3124-8CB1-4745-95ED-FF5A53FC6CD9}"/>
    <dgm:cxn modelId="{70BE5F93-4513-4562-977E-293F254E90C5}" srcId="{2DD9D92A-780D-4A20-BB29-0E5448183ED2}" destId="{572832DB-959F-4B33-875C-098208934750}" srcOrd="2" destOrd="0" parTransId="{2E827BA6-016C-4F80-AEB7-CB29E3AD2A1C}" sibTransId="{5BEE75E1-3DF4-47E3-B542-E6FA8E4FD9DC}"/>
    <dgm:cxn modelId="{20461CCC-6749-4047-B89F-712BA261537D}" type="presOf" srcId="{572832DB-959F-4B33-875C-098208934750}" destId="{11EA52BF-C9E4-42F9-AE7C-F68D3E829B17}" srcOrd="0" destOrd="0" presId="urn:microsoft.com/office/officeart/2005/8/layout/pyramid2"/>
    <dgm:cxn modelId="{C66CDCD0-9DF5-4D37-8DD7-2EE5A12F7A3F}" srcId="{2DD9D92A-780D-4A20-BB29-0E5448183ED2}" destId="{DDC6F78A-B8A1-4ACC-AC8E-E3FC7B9C8799}" srcOrd="0" destOrd="0" parTransId="{D4F06DB9-1125-4E91-A3BD-99673A26A8C7}" sibTransId="{E6883E78-9375-41A5-B6D8-07D585E15593}"/>
    <dgm:cxn modelId="{7AE550E7-7EE4-4AD3-A66D-D8F2D480816F}" type="presOf" srcId="{DDC6F78A-B8A1-4ACC-AC8E-E3FC7B9C8799}" destId="{9055D63E-AC52-4F9F-B4B4-BF38C655737E}" srcOrd="0" destOrd="0" presId="urn:microsoft.com/office/officeart/2005/8/layout/pyramid2"/>
    <dgm:cxn modelId="{95B4428A-31A4-4405-A4B5-D75626CF239B}" type="presParOf" srcId="{0307AF97-8283-4A6C-A6BF-D69981F291BD}" destId="{602A13FB-BFA3-4873-B5EF-953653F83C2D}" srcOrd="0" destOrd="0" presId="urn:microsoft.com/office/officeart/2005/8/layout/pyramid2"/>
    <dgm:cxn modelId="{8E779EC1-97FE-429F-89B5-0927A3928DF8}" type="presParOf" srcId="{0307AF97-8283-4A6C-A6BF-D69981F291BD}" destId="{32273D82-A233-4CE4-8A16-D51BE9EB562B}" srcOrd="1" destOrd="0" presId="urn:microsoft.com/office/officeart/2005/8/layout/pyramid2"/>
    <dgm:cxn modelId="{3F0F209E-C874-4FAA-A169-B21A32CB3789}" type="presParOf" srcId="{32273D82-A233-4CE4-8A16-D51BE9EB562B}" destId="{9055D63E-AC52-4F9F-B4B4-BF38C655737E}" srcOrd="0" destOrd="0" presId="urn:microsoft.com/office/officeart/2005/8/layout/pyramid2"/>
    <dgm:cxn modelId="{57361D63-93B7-4150-8AEC-5297DEBDE73B}" type="presParOf" srcId="{32273D82-A233-4CE4-8A16-D51BE9EB562B}" destId="{BB3B1E28-4BC1-4B37-93F3-45AE5B96770E}" srcOrd="1" destOrd="0" presId="urn:microsoft.com/office/officeart/2005/8/layout/pyramid2"/>
    <dgm:cxn modelId="{991727FA-0072-4350-A699-A55BB26D87FE}" type="presParOf" srcId="{32273D82-A233-4CE4-8A16-D51BE9EB562B}" destId="{DC9B8FC0-CBC0-4839-94B1-674294750EDA}" srcOrd="2" destOrd="0" presId="urn:microsoft.com/office/officeart/2005/8/layout/pyramid2"/>
    <dgm:cxn modelId="{1AF31967-D7C2-455E-93A4-7673443318C1}" type="presParOf" srcId="{32273D82-A233-4CE4-8A16-D51BE9EB562B}" destId="{0C089896-F9DD-462F-9FC2-9F656B102EBC}" srcOrd="3" destOrd="0" presId="urn:microsoft.com/office/officeart/2005/8/layout/pyramid2"/>
    <dgm:cxn modelId="{A370495D-8B87-40AE-9E2A-669EA3031331}" type="presParOf" srcId="{32273D82-A233-4CE4-8A16-D51BE9EB562B}" destId="{11EA52BF-C9E4-42F9-AE7C-F68D3E829B17}" srcOrd="4" destOrd="0" presId="urn:microsoft.com/office/officeart/2005/8/layout/pyramid2"/>
    <dgm:cxn modelId="{75D749DF-C257-4C0A-AF9C-A0B18D770B21}" type="presParOf" srcId="{32273D82-A233-4CE4-8A16-D51BE9EB562B}" destId="{2EF5233E-2E48-49CE-9879-52D23323328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D3DB43-1220-4C8F-B634-4B4D140E4BAF}" type="doc">
      <dgm:prSet loTypeId="urn:microsoft.com/office/officeart/2005/8/layout/cycle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A633B2E-1383-4A9A-81F8-429382D7D8BE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Location de propriétés –mise à l’eau sur terrains privés</a:t>
          </a:r>
        </a:p>
      </dgm:t>
    </dgm:pt>
    <dgm:pt modelId="{1E00FD42-6B45-44EC-B513-9E6B68EBC5DF}" type="parTrans" cxnId="{6A8C8143-A9B8-4D4F-AE60-3BF0411CCD75}">
      <dgm:prSet/>
      <dgm:spPr/>
      <dgm:t>
        <a:bodyPr/>
        <a:lstStyle/>
        <a:p>
          <a:endParaRPr lang="fr-FR"/>
        </a:p>
      </dgm:t>
    </dgm:pt>
    <dgm:pt modelId="{BA1AFA7E-E9D9-449D-8337-D7A6BF3FB66A}" type="sibTrans" cxnId="{6A8C8143-A9B8-4D4F-AE60-3BF0411CCD75}">
      <dgm:prSet/>
      <dgm:spPr/>
      <dgm:t>
        <a:bodyPr/>
        <a:lstStyle/>
        <a:p>
          <a:endParaRPr lang="fr-FR"/>
        </a:p>
      </dgm:t>
    </dgm:pt>
    <dgm:pt modelId="{98297734-9B46-4A4C-BC55-B8D9BB995739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Lac Simon: deux municipalités</a:t>
          </a:r>
        </a:p>
      </dgm:t>
    </dgm:pt>
    <dgm:pt modelId="{3C57E175-E96A-4AA0-89BD-616A4D75404D}" type="parTrans" cxnId="{8142D086-1677-4F66-85FB-C2A8732F2C92}">
      <dgm:prSet/>
      <dgm:spPr/>
      <dgm:t>
        <a:bodyPr/>
        <a:lstStyle/>
        <a:p>
          <a:endParaRPr lang="fr-FR"/>
        </a:p>
      </dgm:t>
    </dgm:pt>
    <dgm:pt modelId="{B9B48E38-EDD8-48CB-BD65-17A7CE591D5D}" type="sibTrans" cxnId="{8142D086-1677-4F66-85FB-C2A8732F2C92}">
      <dgm:prSet/>
      <dgm:spPr/>
      <dgm:t>
        <a:bodyPr/>
        <a:lstStyle/>
        <a:p>
          <a:endParaRPr lang="fr-FR"/>
        </a:p>
      </dgm:t>
    </dgm:pt>
    <dgm:pt modelId="{18003126-853D-45BB-82A2-7F6DC4314D37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Conductivité – </a:t>
          </a:r>
        </a:p>
        <a:p>
          <a:r>
            <a:rPr lang="fr-FR" sz="2000" dirty="0">
              <a:latin typeface="Century Gothic" panose="020B0502020202020204" pitchFamily="34" charset="0"/>
            </a:rPr>
            <a:t>sels de déglaçage/abats-poussières</a:t>
          </a:r>
        </a:p>
      </dgm:t>
    </dgm:pt>
    <dgm:pt modelId="{B30453FA-EBC8-497E-9991-9DD0249531B7}" type="parTrans" cxnId="{2F551600-3758-495F-9749-2B0338AFD867}">
      <dgm:prSet/>
      <dgm:spPr/>
      <dgm:t>
        <a:bodyPr/>
        <a:lstStyle/>
        <a:p>
          <a:endParaRPr lang="fr-FR"/>
        </a:p>
      </dgm:t>
    </dgm:pt>
    <dgm:pt modelId="{800834AB-3973-4BE5-952C-B57C49D73C76}" type="sibTrans" cxnId="{2F551600-3758-495F-9749-2B0338AFD867}">
      <dgm:prSet/>
      <dgm:spPr/>
      <dgm:t>
        <a:bodyPr/>
        <a:lstStyle/>
        <a:p>
          <a:endParaRPr lang="fr-FR"/>
        </a:p>
      </dgm:t>
    </dgm:pt>
    <dgm:pt modelId="{9A8A0C7A-FB4D-42C8-905C-E8DE62EBAFE5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Hydravions</a:t>
          </a:r>
        </a:p>
      </dgm:t>
    </dgm:pt>
    <dgm:pt modelId="{8A88FACA-5FA4-48D2-86BF-3D5C5B443808}" type="parTrans" cxnId="{2D980882-3A01-4250-9E36-42275D9B655E}">
      <dgm:prSet/>
      <dgm:spPr/>
      <dgm:t>
        <a:bodyPr/>
        <a:lstStyle/>
        <a:p>
          <a:endParaRPr lang="fr-FR"/>
        </a:p>
      </dgm:t>
    </dgm:pt>
    <dgm:pt modelId="{812E3E94-A2F5-4316-8E75-738411DD9EAD}" type="sibTrans" cxnId="{2D980882-3A01-4250-9E36-42275D9B655E}">
      <dgm:prSet/>
      <dgm:spPr/>
      <dgm:t>
        <a:bodyPr/>
        <a:lstStyle/>
        <a:p>
          <a:endParaRPr lang="fr-FR"/>
        </a:p>
      </dgm:t>
    </dgm:pt>
    <dgm:pt modelId="{3F5A1188-4298-405B-B10B-01F3499D7B2B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Pas seulement les bateaux à moteur: canots, kayaks, combinaisons, etc.</a:t>
          </a:r>
        </a:p>
      </dgm:t>
    </dgm:pt>
    <dgm:pt modelId="{233E3D6A-2B67-4125-9D0F-70F6B34E7259}" type="parTrans" cxnId="{E2AA67D0-7F12-4953-9F3C-AD057100FD5F}">
      <dgm:prSet/>
      <dgm:spPr/>
      <dgm:t>
        <a:bodyPr/>
        <a:lstStyle/>
        <a:p>
          <a:endParaRPr lang="fr-FR"/>
        </a:p>
      </dgm:t>
    </dgm:pt>
    <dgm:pt modelId="{872BD334-C272-47E3-9BFC-CA5B8D39071C}" type="sibTrans" cxnId="{E2AA67D0-7F12-4953-9F3C-AD057100FD5F}">
      <dgm:prSet/>
      <dgm:spPr/>
      <dgm:t>
        <a:bodyPr/>
        <a:lstStyle/>
        <a:p>
          <a:endParaRPr lang="fr-FR"/>
        </a:p>
      </dgm:t>
    </dgm:pt>
    <dgm:pt modelId="{8DB30307-A49A-419D-92AF-D675BD48A920}" type="pres">
      <dgm:prSet presAssocID="{41D3DB43-1220-4C8F-B634-4B4D140E4BAF}" presName="cycle" presStyleCnt="0">
        <dgm:presLayoutVars>
          <dgm:dir/>
          <dgm:resizeHandles val="exact"/>
        </dgm:presLayoutVars>
      </dgm:prSet>
      <dgm:spPr/>
    </dgm:pt>
    <dgm:pt modelId="{A8A45FE7-BAE9-4873-ADE0-A1C722530EED}" type="pres">
      <dgm:prSet presAssocID="{4A633B2E-1383-4A9A-81F8-429382D7D8BE}" presName="node" presStyleLbl="node1" presStyleIdx="0" presStyleCnt="5" custScaleX="164677">
        <dgm:presLayoutVars>
          <dgm:bulletEnabled val="1"/>
        </dgm:presLayoutVars>
      </dgm:prSet>
      <dgm:spPr/>
    </dgm:pt>
    <dgm:pt modelId="{4E4B1EB1-309E-47E1-A36A-6DE4B5DBCD84}" type="pres">
      <dgm:prSet presAssocID="{4A633B2E-1383-4A9A-81F8-429382D7D8BE}" presName="spNode" presStyleCnt="0"/>
      <dgm:spPr/>
    </dgm:pt>
    <dgm:pt modelId="{BD00E27E-5972-4257-BD0E-0342A00EF331}" type="pres">
      <dgm:prSet presAssocID="{BA1AFA7E-E9D9-449D-8337-D7A6BF3FB66A}" presName="sibTrans" presStyleLbl="sibTrans1D1" presStyleIdx="0" presStyleCnt="5"/>
      <dgm:spPr/>
    </dgm:pt>
    <dgm:pt modelId="{F896735F-CD31-422F-800B-BBA80A55A7A9}" type="pres">
      <dgm:prSet presAssocID="{98297734-9B46-4A4C-BC55-B8D9BB995739}" presName="node" presStyleLbl="node1" presStyleIdx="1" presStyleCnt="5" custScaleX="130999" custScaleY="123565">
        <dgm:presLayoutVars>
          <dgm:bulletEnabled val="1"/>
        </dgm:presLayoutVars>
      </dgm:prSet>
      <dgm:spPr/>
    </dgm:pt>
    <dgm:pt modelId="{05EE643F-8BB0-4EF3-8BC9-664C8A13FEFE}" type="pres">
      <dgm:prSet presAssocID="{98297734-9B46-4A4C-BC55-B8D9BB995739}" presName="spNode" presStyleCnt="0"/>
      <dgm:spPr/>
    </dgm:pt>
    <dgm:pt modelId="{D9FB7F0E-07F7-41B1-9E28-02E1D11ECCA2}" type="pres">
      <dgm:prSet presAssocID="{B9B48E38-EDD8-48CB-BD65-17A7CE591D5D}" presName="sibTrans" presStyleLbl="sibTrans1D1" presStyleIdx="1" presStyleCnt="5"/>
      <dgm:spPr/>
    </dgm:pt>
    <dgm:pt modelId="{F8829A86-DEF9-40E2-8AA1-F17C3F18239D}" type="pres">
      <dgm:prSet presAssocID="{18003126-853D-45BB-82A2-7F6DC4314D37}" presName="node" presStyleLbl="node1" presStyleIdx="2" presStyleCnt="5" custScaleX="146335" custScaleY="100937">
        <dgm:presLayoutVars>
          <dgm:bulletEnabled val="1"/>
        </dgm:presLayoutVars>
      </dgm:prSet>
      <dgm:spPr/>
    </dgm:pt>
    <dgm:pt modelId="{CEE2E6FF-4860-48EA-ACA3-5F7126E0514D}" type="pres">
      <dgm:prSet presAssocID="{18003126-853D-45BB-82A2-7F6DC4314D37}" presName="spNode" presStyleCnt="0"/>
      <dgm:spPr/>
    </dgm:pt>
    <dgm:pt modelId="{13330E6F-7678-4276-B536-3B907F6FEC7F}" type="pres">
      <dgm:prSet presAssocID="{800834AB-3973-4BE5-952C-B57C49D73C76}" presName="sibTrans" presStyleLbl="sibTrans1D1" presStyleIdx="2" presStyleCnt="5"/>
      <dgm:spPr/>
    </dgm:pt>
    <dgm:pt modelId="{77D93E89-04F8-454A-A305-B7626D9DFD4E}" type="pres">
      <dgm:prSet presAssocID="{9A8A0C7A-FB4D-42C8-905C-E8DE62EBAFE5}" presName="node" presStyleLbl="node1" presStyleIdx="3" presStyleCnt="5">
        <dgm:presLayoutVars>
          <dgm:bulletEnabled val="1"/>
        </dgm:presLayoutVars>
      </dgm:prSet>
      <dgm:spPr/>
    </dgm:pt>
    <dgm:pt modelId="{E3517B8C-9DE7-4A61-AECC-477D447940D2}" type="pres">
      <dgm:prSet presAssocID="{9A8A0C7A-FB4D-42C8-905C-E8DE62EBAFE5}" presName="spNode" presStyleCnt="0"/>
      <dgm:spPr/>
    </dgm:pt>
    <dgm:pt modelId="{8A251267-8FAB-4483-87FF-13379498379B}" type="pres">
      <dgm:prSet presAssocID="{812E3E94-A2F5-4316-8E75-738411DD9EAD}" presName="sibTrans" presStyleLbl="sibTrans1D1" presStyleIdx="3" presStyleCnt="5"/>
      <dgm:spPr/>
    </dgm:pt>
    <dgm:pt modelId="{CB49E204-74FC-49FD-8A0B-646486CF8519}" type="pres">
      <dgm:prSet presAssocID="{3F5A1188-4298-405B-B10B-01F3499D7B2B}" presName="node" presStyleLbl="node1" presStyleIdx="4" presStyleCnt="5" custScaleX="176744" custScaleY="144127" custRadScaleRad="102682" custRadScaleInc="-24724">
        <dgm:presLayoutVars>
          <dgm:bulletEnabled val="1"/>
        </dgm:presLayoutVars>
      </dgm:prSet>
      <dgm:spPr/>
    </dgm:pt>
    <dgm:pt modelId="{589C7261-9BA6-48EC-A109-0173D91526AD}" type="pres">
      <dgm:prSet presAssocID="{3F5A1188-4298-405B-B10B-01F3499D7B2B}" presName="spNode" presStyleCnt="0"/>
      <dgm:spPr/>
    </dgm:pt>
    <dgm:pt modelId="{0E930D56-1A80-44B4-BA26-A3802A963C78}" type="pres">
      <dgm:prSet presAssocID="{872BD334-C272-47E3-9BFC-CA5B8D39071C}" presName="sibTrans" presStyleLbl="sibTrans1D1" presStyleIdx="4" presStyleCnt="5"/>
      <dgm:spPr/>
    </dgm:pt>
  </dgm:ptLst>
  <dgm:cxnLst>
    <dgm:cxn modelId="{2F551600-3758-495F-9749-2B0338AFD867}" srcId="{41D3DB43-1220-4C8F-B634-4B4D140E4BAF}" destId="{18003126-853D-45BB-82A2-7F6DC4314D37}" srcOrd="2" destOrd="0" parTransId="{B30453FA-EBC8-497E-9991-9DD0249531B7}" sibTransId="{800834AB-3973-4BE5-952C-B57C49D73C76}"/>
    <dgm:cxn modelId="{B1696702-761A-4BCD-8365-3103C8FA3F20}" type="presOf" srcId="{41D3DB43-1220-4C8F-B634-4B4D140E4BAF}" destId="{8DB30307-A49A-419D-92AF-D675BD48A920}" srcOrd="0" destOrd="0" presId="urn:microsoft.com/office/officeart/2005/8/layout/cycle6"/>
    <dgm:cxn modelId="{9274BE0B-C4DD-4A54-89E8-74AE742A4D02}" type="presOf" srcId="{812E3E94-A2F5-4316-8E75-738411DD9EAD}" destId="{8A251267-8FAB-4483-87FF-13379498379B}" srcOrd="0" destOrd="0" presId="urn:microsoft.com/office/officeart/2005/8/layout/cycle6"/>
    <dgm:cxn modelId="{C6AF4638-1C44-47B0-97FD-DD81CF86670A}" type="presOf" srcId="{B9B48E38-EDD8-48CB-BD65-17A7CE591D5D}" destId="{D9FB7F0E-07F7-41B1-9E28-02E1D11ECCA2}" srcOrd="0" destOrd="0" presId="urn:microsoft.com/office/officeart/2005/8/layout/cycle6"/>
    <dgm:cxn modelId="{6A8C8143-A9B8-4D4F-AE60-3BF0411CCD75}" srcId="{41D3DB43-1220-4C8F-B634-4B4D140E4BAF}" destId="{4A633B2E-1383-4A9A-81F8-429382D7D8BE}" srcOrd="0" destOrd="0" parTransId="{1E00FD42-6B45-44EC-B513-9E6B68EBC5DF}" sibTransId="{BA1AFA7E-E9D9-449D-8337-D7A6BF3FB66A}"/>
    <dgm:cxn modelId="{F55F2C57-106B-4760-98E8-613A64283929}" type="presOf" srcId="{4A633B2E-1383-4A9A-81F8-429382D7D8BE}" destId="{A8A45FE7-BAE9-4873-ADE0-A1C722530EED}" srcOrd="0" destOrd="0" presId="urn:microsoft.com/office/officeart/2005/8/layout/cycle6"/>
    <dgm:cxn modelId="{2D980882-3A01-4250-9E36-42275D9B655E}" srcId="{41D3DB43-1220-4C8F-B634-4B4D140E4BAF}" destId="{9A8A0C7A-FB4D-42C8-905C-E8DE62EBAFE5}" srcOrd="3" destOrd="0" parTransId="{8A88FACA-5FA4-48D2-86BF-3D5C5B443808}" sibTransId="{812E3E94-A2F5-4316-8E75-738411DD9EAD}"/>
    <dgm:cxn modelId="{D69CDB82-FC5C-4FA7-98FB-0D87F1B81344}" type="presOf" srcId="{BA1AFA7E-E9D9-449D-8337-D7A6BF3FB66A}" destId="{BD00E27E-5972-4257-BD0E-0342A00EF331}" srcOrd="0" destOrd="0" presId="urn:microsoft.com/office/officeart/2005/8/layout/cycle6"/>
    <dgm:cxn modelId="{8142D086-1677-4F66-85FB-C2A8732F2C92}" srcId="{41D3DB43-1220-4C8F-B634-4B4D140E4BAF}" destId="{98297734-9B46-4A4C-BC55-B8D9BB995739}" srcOrd="1" destOrd="0" parTransId="{3C57E175-E96A-4AA0-89BD-616A4D75404D}" sibTransId="{B9B48E38-EDD8-48CB-BD65-17A7CE591D5D}"/>
    <dgm:cxn modelId="{0649C19D-9DE5-496B-AC93-8B10597415FC}" type="presOf" srcId="{800834AB-3973-4BE5-952C-B57C49D73C76}" destId="{13330E6F-7678-4276-B536-3B907F6FEC7F}" srcOrd="0" destOrd="0" presId="urn:microsoft.com/office/officeart/2005/8/layout/cycle6"/>
    <dgm:cxn modelId="{4C353BA5-0A49-4327-B869-28D9F6BCECE0}" type="presOf" srcId="{9A8A0C7A-FB4D-42C8-905C-E8DE62EBAFE5}" destId="{77D93E89-04F8-454A-A305-B7626D9DFD4E}" srcOrd="0" destOrd="0" presId="urn:microsoft.com/office/officeart/2005/8/layout/cycle6"/>
    <dgm:cxn modelId="{B47C6AAB-741C-4BCC-B6F2-4A0C91BEE193}" type="presOf" srcId="{3F5A1188-4298-405B-B10B-01F3499D7B2B}" destId="{CB49E204-74FC-49FD-8A0B-646486CF8519}" srcOrd="0" destOrd="0" presId="urn:microsoft.com/office/officeart/2005/8/layout/cycle6"/>
    <dgm:cxn modelId="{94763CAC-EFA5-4D33-B0F4-AC0A048CD0AD}" type="presOf" srcId="{18003126-853D-45BB-82A2-7F6DC4314D37}" destId="{F8829A86-DEF9-40E2-8AA1-F17C3F18239D}" srcOrd="0" destOrd="0" presId="urn:microsoft.com/office/officeart/2005/8/layout/cycle6"/>
    <dgm:cxn modelId="{5B9241BA-C288-45A0-BA35-159A5EA945F1}" type="presOf" srcId="{98297734-9B46-4A4C-BC55-B8D9BB995739}" destId="{F896735F-CD31-422F-800B-BBA80A55A7A9}" srcOrd="0" destOrd="0" presId="urn:microsoft.com/office/officeart/2005/8/layout/cycle6"/>
    <dgm:cxn modelId="{E2AA67D0-7F12-4953-9F3C-AD057100FD5F}" srcId="{41D3DB43-1220-4C8F-B634-4B4D140E4BAF}" destId="{3F5A1188-4298-405B-B10B-01F3499D7B2B}" srcOrd="4" destOrd="0" parTransId="{233E3D6A-2B67-4125-9D0F-70F6B34E7259}" sibTransId="{872BD334-C272-47E3-9BFC-CA5B8D39071C}"/>
    <dgm:cxn modelId="{B78C07E3-B7C1-4A33-8363-DA8ADC675726}" type="presOf" srcId="{872BD334-C272-47E3-9BFC-CA5B8D39071C}" destId="{0E930D56-1A80-44B4-BA26-A3802A963C78}" srcOrd="0" destOrd="0" presId="urn:microsoft.com/office/officeart/2005/8/layout/cycle6"/>
    <dgm:cxn modelId="{A2E6CBD3-5C69-4794-AC9B-7F5E50FC9479}" type="presParOf" srcId="{8DB30307-A49A-419D-92AF-D675BD48A920}" destId="{A8A45FE7-BAE9-4873-ADE0-A1C722530EED}" srcOrd="0" destOrd="0" presId="urn:microsoft.com/office/officeart/2005/8/layout/cycle6"/>
    <dgm:cxn modelId="{86A77729-D019-43AC-86D6-16A9CDA6BBC7}" type="presParOf" srcId="{8DB30307-A49A-419D-92AF-D675BD48A920}" destId="{4E4B1EB1-309E-47E1-A36A-6DE4B5DBCD84}" srcOrd="1" destOrd="0" presId="urn:microsoft.com/office/officeart/2005/8/layout/cycle6"/>
    <dgm:cxn modelId="{1C99CC63-C880-4637-A7E0-092E6E9F0FCD}" type="presParOf" srcId="{8DB30307-A49A-419D-92AF-D675BD48A920}" destId="{BD00E27E-5972-4257-BD0E-0342A00EF331}" srcOrd="2" destOrd="0" presId="urn:microsoft.com/office/officeart/2005/8/layout/cycle6"/>
    <dgm:cxn modelId="{A8D1C274-C885-4BA5-8BF9-7C3766364635}" type="presParOf" srcId="{8DB30307-A49A-419D-92AF-D675BD48A920}" destId="{F896735F-CD31-422F-800B-BBA80A55A7A9}" srcOrd="3" destOrd="0" presId="urn:microsoft.com/office/officeart/2005/8/layout/cycle6"/>
    <dgm:cxn modelId="{86BD1120-D449-4500-905A-74D658BE0E9F}" type="presParOf" srcId="{8DB30307-A49A-419D-92AF-D675BD48A920}" destId="{05EE643F-8BB0-4EF3-8BC9-664C8A13FEFE}" srcOrd="4" destOrd="0" presId="urn:microsoft.com/office/officeart/2005/8/layout/cycle6"/>
    <dgm:cxn modelId="{AFA81FBD-D603-4D0B-B173-160AE32E080D}" type="presParOf" srcId="{8DB30307-A49A-419D-92AF-D675BD48A920}" destId="{D9FB7F0E-07F7-41B1-9E28-02E1D11ECCA2}" srcOrd="5" destOrd="0" presId="urn:microsoft.com/office/officeart/2005/8/layout/cycle6"/>
    <dgm:cxn modelId="{AD963F76-5F6C-46C9-BCEF-5CA64E4D5DE0}" type="presParOf" srcId="{8DB30307-A49A-419D-92AF-D675BD48A920}" destId="{F8829A86-DEF9-40E2-8AA1-F17C3F18239D}" srcOrd="6" destOrd="0" presId="urn:microsoft.com/office/officeart/2005/8/layout/cycle6"/>
    <dgm:cxn modelId="{14BEF544-AF3C-4414-A0B9-8D6AC5539B15}" type="presParOf" srcId="{8DB30307-A49A-419D-92AF-D675BD48A920}" destId="{CEE2E6FF-4860-48EA-ACA3-5F7126E0514D}" srcOrd="7" destOrd="0" presId="urn:microsoft.com/office/officeart/2005/8/layout/cycle6"/>
    <dgm:cxn modelId="{F879A3E8-36C7-4864-BB24-0DE664054B6D}" type="presParOf" srcId="{8DB30307-A49A-419D-92AF-D675BD48A920}" destId="{13330E6F-7678-4276-B536-3B907F6FEC7F}" srcOrd="8" destOrd="0" presId="urn:microsoft.com/office/officeart/2005/8/layout/cycle6"/>
    <dgm:cxn modelId="{C3D2BD46-5444-418C-9F05-D3C21FA78B42}" type="presParOf" srcId="{8DB30307-A49A-419D-92AF-D675BD48A920}" destId="{77D93E89-04F8-454A-A305-B7626D9DFD4E}" srcOrd="9" destOrd="0" presId="urn:microsoft.com/office/officeart/2005/8/layout/cycle6"/>
    <dgm:cxn modelId="{3B1C07A0-BC55-4C0E-9C1A-EDAACA2D8DA0}" type="presParOf" srcId="{8DB30307-A49A-419D-92AF-D675BD48A920}" destId="{E3517B8C-9DE7-4A61-AECC-477D447940D2}" srcOrd="10" destOrd="0" presId="urn:microsoft.com/office/officeart/2005/8/layout/cycle6"/>
    <dgm:cxn modelId="{97C3B975-4CC8-4923-94D0-7E0D870CC166}" type="presParOf" srcId="{8DB30307-A49A-419D-92AF-D675BD48A920}" destId="{8A251267-8FAB-4483-87FF-13379498379B}" srcOrd="11" destOrd="0" presId="urn:microsoft.com/office/officeart/2005/8/layout/cycle6"/>
    <dgm:cxn modelId="{A3AC55FE-48DF-4C16-84F9-4B9024F3603C}" type="presParOf" srcId="{8DB30307-A49A-419D-92AF-D675BD48A920}" destId="{CB49E204-74FC-49FD-8A0B-646486CF8519}" srcOrd="12" destOrd="0" presId="urn:microsoft.com/office/officeart/2005/8/layout/cycle6"/>
    <dgm:cxn modelId="{CDEB886D-9EAF-4401-AA1E-D37D5D042E7A}" type="presParOf" srcId="{8DB30307-A49A-419D-92AF-D675BD48A920}" destId="{589C7261-9BA6-48EC-A109-0173D91526AD}" srcOrd="13" destOrd="0" presId="urn:microsoft.com/office/officeart/2005/8/layout/cycle6"/>
    <dgm:cxn modelId="{DFC86EDD-D5E1-47C1-9B18-DD75EF8BD71E}" type="presParOf" srcId="{8DB30307-A49A-419D-92AF-D675BD48A920}" destId="{0E930D56-1A80-44B4-BA26-A3802A963C7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D3DB43-1220-4C8F-B634-4B4D140E4BAF}" type="doc">
      <dgm:prSet loTypeId="urn:microsoft.com/office/officeart/2005/8/layout/cycle6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4A633B2E-1383-4A9A-81F8-429382D7D8BE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Location de propriétés –mise à l’eau sur terrains privés</a:t>
          </a:r>
        </a:p>
      </dgm:t>
    </dgm:pt>
    <dgm:pt modelId="{1E00FD42-6B45-44EC-B513-9E6B68EBC5DF}" type="parTrans" cxnId="{6A8C8143-A9B8-4D4F-AE60-3BF0411CCD75}">
      <dgm:prSet/>
      <dgm:spPr/>
      <dgm:t>
        <a:bodyPr/>
        <a:lstStyle/>
        <a:p>
          <a:endParaRPr lang="fr-FR"/>
        </a:p>
      </dgm:t>
    </dgm:pt>
    <dgm:pt modelId="{BA1AFA7E-E9D9-449D-8337-D7A6BF3FB66A}" type="sibTrans" cxnId="{6A8C8143-A9B8-4D4F-AE60-3BF0411CCD75}">
      <dgm:prSet/>
      <dgm:spPr/>
      <dgm:t>
        <a:bodyPr/>
        <a:lstStyle/>
        <a:p>
          <a:endParaRPr lang="fr-FR"/>
        </a:p>
      </dgm:t>
    </dgm:pt>
    <dgm:pt modelId="{98297734-9B46-4A4C-BC55-B8D9BB995739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Certains lacs touchent plusieurs municipalités</a:t>
          </a:r>
        </a:p>
      </dgm:t>
    </dgm:pt>
    <dgm:pt modelId="{3C57E175-E96A-4AA0-89BD-616A4D75404D}" type="parTrans" cxnId="{8142D086-1677-4F66-85FB-C2A8732F2C92}">
      <dgm:prSet/>
      <dgm:spPr/>
      <dgm:t>
        <a:bodyPr/>
        <a:lstStyle/>
        <a:p>
          <a:endParaRPr lang="fr-FR"/>
        </a:p>
      </dgm:t>
    </dgm:pt>
    <dgm:pt modelId="{B9B48E38-EDD8-48CB-BD65-17A7CE591D5D}" type="sibTrans" cxnId="{8142D086-1677-4F66-85FB-C2A8732F2C92}">
      <dgm:prSet/>
      <dgm:spPr/>
      <dgm:t>
        <a:bodyPr/>
        <a:lstStyle/>
        <a:p>
          <a:endParaRPr lang="fr-FR"/>
        </a:p>
      </dgm:t>
    </dgm:pt>
    <dgm:pt modelId="{18003126-853D-45BB-82A2-7F6DC4314D37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Conductivité – </a:t>
          </a:r>
        </a:p>
        <a:p>
          <a:r>
            <a:rPr lang="fr-FR" sz="2000" dirty="0">
              <a:latin typeface="Century Gothic" panose="020B0502020202020204" pitchFamily="34" charset="0"/>
            </a:rPr>
            <a:t>sels de déglaçage/abats-poussières</a:t>
          </a:r>
        </a:p>
      </dgm:t>
    </dgm:pt>
    <dgm:pt modelId="{B30453FA-EBC8-497E-9991-9DD0249531B7}" type="parTrans" cxnId="{2F551600-3758-495F-9749-2B0338AFD867}">
      <dgm:prSet/>
      <dgm:spPr/>
      <dgm:t>
        <a:bodyPr/>
        <a:lstStyle/>
        <a:p>
          <a:endParaRPr lang="fr-FR"/>
        </a:p>
      </dgm:t>
    </dgm:pt>
    <dgm:pt modelId="{800834AB-3973-4BE5-952C-B57C49D73C76}" type="sibTrans" cxnId="{2F551600-3758-495F-9749-2B0338AFD867}">
      <dgm:prSet/>
      <dgm:spPr/>
      <dgm:t>
        <a:bodyPr/>
        <a:lstStyle/>
        <a:p>
          <a:endParaRPr lang="fr-FR"/>
        </a:p>
      </dgm:t>
    </dgm:pt>
    <dgm:pt modelId="{9A8A0C7A-FB4D-42C8-905C-E8DE62EBAFE5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Hydravions</a:t>
          </a:r>
        </a:p>
      </dgm:t>
    </dgm:pt>
    <dgm:pt modelId="{8A88FACA-5FA4-48D2-86BF-3D5C5B443808}" type="parTrans" cxnId="{2D980882-3A01-4250-9E36-42275D9B655E}">
      <dgm:prSet/>
      <dgm:spPr/>
      <dgm:t>
        <a:bodyPr/>
        <a:lstStyle/>
        <a:p>
          <a:endParaRPr lang="fr-FR"/>
        </a:p>
      </dgm:t>
    </dgm:pt>
    <dgm:pt modelId="{812E3E94-A2F5-4316-8E75-738411DD9EAD}" type="sibTrans" cxnId="{2D980882-3A01-4250-9E36-42275D9B655E}">
      <dgm:prSet/>
      <dgm:spPr/>
      <dgm:t>
        <a:bodyPr/>
        <a:lstStyle/>
        <a:p>
          <a:endParaRPr lang="fr-FR"/>
        </a:p>
      </dgm:t>
    </dgm:pt>
    <dgm:pt modelId="{3F5A1188-4298-405B-B10B-01F3499D7B2B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Pas seulement les bateaux à moteur: canots, kayaks, combinaisons, etc.</a:t>
          </a:r>
        </a:p>
      </dgm:t>
    </dgm:pt>
    <dgm:pt modelId="{233E3D6A-2B67-4125-9D0F-70F6B34E7259}" type="parTrans" cxnId="{E2AA67D0-7F12-4953-9F3C-AD057100FD5F}">
      <dgm:prSet/>
      <dgm:spPr/>
      <dgm:t>
        <a:bodyPr/>
        <a:lstStyle/>
        <a:p>
          <a:endParaRPr lang="fr-FR"/>
        </a:p>
      </dgm:t>
    </dgm:pt>
    <dgm:pt modelId="{872BD334-C272-47E3-9BFC-CA5B8D39071C}" type="sibTrans" cxnId="{E2AA67D0-7F12-4953-9F3C-AD057100FD5F}">
      <dgm:prSet/>
      <dgm:spPr/>
      <dgm:t>
        <a:bodyPr/>
        <a:lstStyle/>
        <a:p>
          <a:endParaRPr lang="fr-FR"/>
        </a:p>
      </dgm:t>
    </dgm:pt>
    <dgm:pt modelId="{8DB30307-A49A-419D-92AF-D675BD48A920}" type="pres">
      <dgm:prSet presAssocID="{41D3DB43-1220-4C8F-B634-4B4D140E4BAF}" presName="cycle" presStyleCnt="0">
        <dgm:presLayoutVars>
          <dgm:dir/>
          <dgm:resizeHandles val="exact"/>
        </dgm:presLayoutVars>
      </dgm:prSet>
      <dgm:spPr/>
    </dgm:pt>
    <dgm:pt modelId="{A8A45FE7-BAE9-4873-ADE0-A1C722530EED}" type="pres">
      <dgm:prSet presAssocID="{4A633B2E-1383-4A9A-81F8-429382D7D8BE}" presName="node" presStyleLbl="node1" presStyleIdx="0" presStyleCnt="5" custScaleX="164677">
        <dgm:presLayoutVars>
          <dgm:bulletEnabled val="1"/>
        </dgm:presLayoutVars>
      </dgm:prSet>
      <dgm:spPr/>
    </dgm:pt>
    <dgm:pt modelId="{4E4B1EB1-309E-47E1-A36A-6DE4B5DBCD84}" type="pres">
      <dgm:prSet presAssocID="{4A633B2E-1383-4A9A-81F8-429382D7D8BE}" presName="spNode" presStyleCnt="0"/>
      <dgm:spPr/>
    </dgm:pt>
    <dgm:pt modelId="{BD00E27E-5972-4257-BD0E-0342A00EF331}" type="pres">
      <dgm:prSet presAssocID="{BA1AFA7E-E9D9-449D-8337-D7A6BF3FB66A}" presName="sibTrans" presStyleLbl="sibTrans1D1" presStyleIdx="0" presStyleCnt="5"/>
      <dgm:spPr/>
    </dgm:pt>
    <dgm:pt modelId="{F896735F-CD31-422F-800B-BBA80A55A7A9}" type="pres">
      <dgm:prSet presAssocID="{98297734-9B46-4A4C-BC55-B8D9BB995739}" presName="node" presStyleLbl="node1" presStyleIdx="1" presStyleCnt="5" custScaleX="130999" custScaleY="123565">
        <dgm:presLayoutVars>
          <dgm:bulletEnabled val="1"/>
        </dgm:presLayoutVars>
      </dgm:prSet>
      <dgm:spPr/>
    </dgm:pt>
    <dgm:pt modelId="{05EE643F-8BB0-4EF3-8BC9-664C8A13FEFE}" type="pres">
      <dgm:prSet presAssocID="{98297734-9B46-4A4C-BC55-B8D9BB995739}" presName="spNode" presStyleCnt="0"/>
      <dgm:spPr/>
    </dgm:pt>
    <dgm:pt modelId="{D9FB7F0E-07F7-41B1-9E28-02E1D11ECCA2}" type="pres">
      <dgm:prSet presAssocID="{B9B48E38-EDD8-48CB-BD65-17A7CE591D5D}" presName="sibTrans" presStyleLbl="sibTrans1D1" presStyleIdx="1" presStyleCnt="5"/>
      <dgm:spPr/>
    </dgm:pt>
    <dgm:pt modelId="{F8829A86-DEF9-40E2-8AA1-F17C3F18239D}" type="pres">
      <dgm:prSet presAssocID="{18003126-853D-45BB-82A2-7F6DC4314D37}" presName="node" presStyleLbl="node1" presStyleIdx="2" presStyleCnt="5" custScaleX="146335" custScaleY="100937">
        <dgm:presLayoutVars>
          <dgm:bulletEnabled val="1"/>
        </dgm:presLayoutVars>
      </dgm:prSet>
      <dgm:spPr/>
    </dgm:pt>
    <dgm:pt modelId="{CEE2E6FF-4860-48EA-ACA3-5F7126E0514D}" type="pres">
      <dgm:prSet presAssocID="{18003126-853D-45BB-82A2-7F6DC4314D37}" presName="spNode" presStyleCnt="0"/>
      <dgm:spPr/>
    </dgm:pt>
    <dgm:pt modelId="{13330E6F-7678-4276-B536-3B907F6FEC7F}" type="pres">
      <dgm:prSet presAssocID="{800834AB-3973-4BE5-952C-B57C49D73C76}" presName="sibTrans" presStyleLbl="sibTrans1D1" presStyleIdx="2" presStyleCnt="5"/>
      <dgm:spPr/>
    </dgm:pt>
    <dgm:pt modelId="{77D93E89-04F8-454A-A305-B7626D9DFD4E}" type="pres">
      <dgm:prSet presAssocID="{9A8A0C7A-FB4D-42C8-905C-E8DE62EBAFE5}" presName="node" presStyleLbl="node1" presStyleIdx="3" presStyleCnt="5">
        <dgm:presLayoutVars>
          <dgm:bulletEnabled val="1"/>
        </dgm:presLayoutVars>
      </dgm:prSet>
      <dgm:spPr/>
    </dgm:pt>
    <dgm:pt modelId="{E3517B8C-9DE7-4A61-AECC-477D447940D2}" type="pres">
      <dgm:prSet presAssocID="{9A8A0C7A-FB4D-42C8-905C-E8DE62EBAFE5}" presName="spNode" presStyleCnt="0"/>
      <dgm:spPr/>
    </dgm:pt>
    <dgm:pt modelId="{8A251267-8FAB-4483-87FF-13379498379B}" type="pres">
      <dgm:prSet presAssocID="{812E3E94-A2F5-4316-8E75-738411DD9EAD}" presName="sibTrans" presStyleLbl="sibTrans1D1" presStyleIdx="3" presStyleCnt="5"/>
      <dgm:spPr/>
    </dgm:pt>
    <dgm:pt modelId="{CB49E204-74FC-49FD-8A0B-646486CF8519}" type="pres">
      <dgm:prSet presAssocID="{3F5A1188-4298-405B-B10B-01F3499D7B2B}" presName="node" presStyleLbl="node1" presStyleIdx="4" presStyleCnt="5" custScaleX="176744" custScaleY="144127" custRadScaleRad="102682" custRadScaleInc="-24724">
        <dgm:presLayoutVars>
          <dgm:bulletEnabled val="1"/>
        </dgm:presLayoutVars>
      </dgm:prSet>
      <dgm:spPr/>
    </dgm:pt>
    <dgm:pt modelId="{589C7261-9BA6-48EC-A109-0173D91526AD}" type="pres">
      <dgm:prSet presAssocID="{3F5A1188-4298-405B-B10B-01F3499D7B2B}" presName="spNode" presStyleCnt="0"/>
      <dgm:spPr/>
    </dgm:pt>
    <dgm:pt modelId="{0E930D56-1A80-44B4-BA26-A3802A963C78}" type="pres">
      <dgm:prSet presAssocID="{872BD334-C272-47E3-9BFC-CA5B8D39071C}" presName="sibTrans" presStyleLbl="sibTrans1D1" presStyleIdx="4" presStyleCnt="5"/>
      <dgm:spPr/>
    </dgm:pt>
  </dgm:ptLst>
  <dgm:cxnLst>
    <dgm:cxn modelId="{2F551600-3758-495F-9749-2B0338AFD867}" srcId="{41D3DB43-1220-4C8F-B634-4B4D140E4BAF}" destId="{18003126-853D-45BB-82A2-7F6DC4314D37}" srcOrd="2" destOrd="0" parTransId="{B30453FA-EBC8-497E-9991-9DD0249531B7}" sibTransId="{800834AB-3973-4BE5-952C-B57C49D73C76}"/>
    <dgm:cxn modelId="{B1696702-761A-4BCD-8365-3103C8FA3F20}" type="presOf" srcId="{41D3DB43-1220-4C8F-B634-4B4D140E4BAF}" destId="{8DB30307-A49A-419D-92AF-D675BD48A920}" srcOrd="0" destOrd="0" presId="urn:microsoft.com/office/officeart/2005/8/layout/cycle6"/>
    <dgm:cxn modelId="{9274BE0B-C4DD-4A54-89E8-74AE742A4D02}" type="presOf" srcId="{812E3E94-A2F5-4316-8E75-738411DD9EAD}" destId="{8A251267-8FAB-4483-87FF-13379498379B}" srcOrd="0" destOrd="0" presId="urn:microsoft.com/office/officeart/2005/8/layout/cycle6"/>
    <dgm:cxn modelId="{C6AF4638-1C44-47B0-97FD-DD81CF86670A}" type="presOf" srcId="{B9B48E38-EDD8-48CB-BD65-17A7CE591D5D}" destId="{D9FB7F0E-07F7-41B1-9E28-02E1D11ECCA2}" srcOrd="0" destOrd="0" presId="urn:microsoft.com/office/officeart/2005/8/layout/cycle6"/>
    <dgm:cxn modelId="{6A8C8143-A9B8-4D4F-AE60-3BF0411CCD75}" srcId="{41D3DB43-1220-4C8F-B634-4B4D140E4BAF}" destId="{4A633B2E-1383-4A9A-81F8-429382D7D8BE}" srcOrd="0" destOrd="0" parTransId="{1E00FD42-6B45-44EC-B513-9E6B68EBC5DF}" sibTransId="{BA1AFA7E-E9D9-449D-8337-D7A6BF3FB66A}"/>
    <dgm:cxn modelId="{F55F2C57-106B-4760-98E8-613A64283929}" type="presOf" srcId="{4A633B2E-1383-4A9A-81F8-429382D7D8BE}" destId="{A8A45FE7-BAE9-4873-ADE0-A1C722530EED}" srcOrd="0" destOrd="0" presId="urn:microsoft.com/office/officeart/2005/8/layout/cycle6"/>
    <dgm:cxn modelId="{2D980882-3A01-4250-9E36-42275D9B655E}" srcId="{41D3DB43-1220-4C8F-B634-4B4D140E4BAF}" destId="{9A8A0C7A-FB4D-42C8-905C-E8DE62EBAFE5}" srcOrd="3" destOrd="0" parTransId="{8A88FACA-5FA4-48D2-86BF-3D5C5B443808}" sibTransId="{812E3E94-A2F5-4316-8E75-738411DD9EAD}"/>
    <dgm:cxn modelId="{D69CDB82-FC5C-4FA7-98FB-0D87F1B81344}" type="presOf" srcId="{BA1AFA7E-E9D9-449D-8337-D7A6BF3FB66A}" destId="{BD00E27E-5972-4257-BD0E-0342A00EF331}" srcOrd="0" destOrd="0" presId="urn:microsoft.com/office/officeart/2005/8/layout/cycle6"/>
    <dgm:cxn modelId="{8142D086-1677-4F66-85FB-C2A8732F2C92}" srcId="{41D3DB43-1220-4C8F-B634-4B4D140E4BAF}" destId="{98297734-9B46-4A4C-BC55-B8D9BB995739}" srcOrd="1" destOrd="0" parTransId="{3C57E175-E96A-4AA0-89BD-616A4D75404D}" sibTransId="{B9B48E38-EDD8-48CB-BD65-17A7CE591D5D}"/>
    <dgm:cxn modelId="{0649C19D-9DE5-496B-AC93-8B10597415FC}" type="presOf" srcId="{800834AB-3973-4BE5-952C-B57C49D73C76}" destId="{13330E6F-7678-4276-B536-3B907F6FEC7F}" srcOrd="0" destOrd="0" presId="urn:microsoft.com/office/officeart/2005/8/layout/cycle6"/>
    <dgm:cxn modelId="{4C353BA5-0A49-4327-B869-28D9F6BCECE0}" type="presOf" srcId="{9A8A0C7A-FB4D-42C8-905C-E8DE62EBAFE5}" destId="{77D93E89-04F8-454A-A305-B7626D9DFD4E}" srcOrd="0" destOrd="0" presId="urn:microsoft.com/office/officeart/2005/8/layout/cycle6"/>
    <dgm:cxn modelId="{B47C6AAB-741C-4BCC-B6F2-4A0C91BEE193}" type="presOf" srcId="{3F5A1188-4298-405B-B10B-01F3499D7B2B}" destId="{CB49E204-74FC-49FD-8A0B-646486CF8519}" srcOrd="0" destOrd="0" presId="urn:microsoft.com/office/officeart/2005/8/layout/cycle6"/>
    <dgm:cxn modelId="{94763CAC-EFA5-4D33-B0F4-AC0A048CD0AD}" type="presOf" srcId="{18003126-853D-45BB-82A2-7F6DC4314D37}" destId="{F8829A86-DEF9-40E2-8AA1-F17C3F18239D}" srcOrd="0" destOrd="0" presId="urn:microsoft.com/office/officeart/2005/8/layout/cycle6"/>
    <dgm:cxn modelId="{5B9241BA-C288-45A0-BA35-159A5EA945F1}" type="presOf" srcId="{98297734-9B46-4A4C-BC55-B8D9BB995739}" destId="{F896735F-CD31-422F-800B-BBA80A55A7A9}" srcOrd="0" destOrd="0" presId="urn:microsoft.com/office/officeart/2005/8/layout/cycle6"/>
    <dgm:cxn modelId="{E2AA67D0-7F12-4953-9F3C-AD057100FD5F}" srcId="{41D3DB43-1220-4C8F-B634-4B4D140E4BAF}" destId="{3F5A1188-4298-405B-B10B-01F3499D7B2B}" srcOrd="4" destOrd="0" parTransId="{233E3D6A-2B67-4125-9D0F-70F6B34E7259}" sibTransId="{872BD334-C272-47E3-9BFC-CA5B8D39071C}"/>
    <dgm:cxn modelId="{B78C07E3-B7C1-4A33-8363-DA8ADC675726}" type="presOf" srcId="{872BD334-C272-47E3-9BFC-CA5B8D39071C}" destId="{0E930D56-1A80-44B4-BA26-A3802A963C78}" srcOrd="0" destOrd="0" presId="urn:microsoft.com/office/officeart/2005/8/layout/cycle6"/>
    <dgm:cxn modelId="{A2E6CBD3-5C69-4794-AC9B-7F5E50FC9479}" type="presParOf" srcId="{8DB30307-A49A-419D-92AF-D675BD48A920}" destId="{A8A45FE7-BAE9-4873-ADE0-A1C722530EED}" srcOrd="0" destOrd="0" presId="urn:microsoft.com/office/officeart/2005/8/layout/cycle6"/>
    <dgm:cxn modelId="{86A77729-D019-43AC-86D6-16A9CDA6BBC7}" type="presParOf" srcId="{8DB30307-A49A-419D-92AF-D675BD48A920}" destId="{4E4B1EB1-309E-47E1-A36A-6DE4B5DBCD84}" srcOrd="1" destOrd="0" presId="urn:microsoft.com/office/officeart/2005/8/layout/cycle6"/>
    <dgm:cxn modelId="{1C99CC63-C880-4637-A7E0-092E6E9F0FCD}" type="presParOf" srcId="{8DB30307-A49A-419D-92AF-D675BD48A920}" destId="{BD00E27E-5972-4257-BD0E-0342A00EF331}" srcOrd="2" destOrd="0" presId="urn:microsoft.com/office/officeart/2005/8/layout/cycle6"/>
    <dgm:cxn modelId="{A8D1C274-C885-4BA5-8BF9-7C3766364635}" type="presParOf" srcId="{8DB30307-A49A-419D-92AF-D675BD48A920}" destId="{F896735F-CD31-422F-800B-BBA80A55A7A9}" srcOrd="3" destOrd="0" presId="urn:microsoft.com/office/officeart/2005/8/layout/cycle6"/>
    <dgm:cxn modelId="{86BD1120-D449-4500-905A-74D658BE0E9F}" type="presParOf" srcId="{8DB30307-A49A-419D-92AF-D675BD48A920}" destId="{05EE643F-8BB0-4EF3-8BC9-664C8A13FEFE}" srcOrd="4" destOrd="0" presId="urn:microsoft.com/office/officeart/2005/8/layout/cycle6"/>
    <dgm:cxn modelId="{AFA81FBD-D603-4D0B-B173-160AE32E080D}" type="presParOf" srcId="{8DB30307-A49A-419D-92AF-D675BD48A920}" destId="{D9FB7F0E-07F7-41B1-9E28-02E1D11ECCA2}" srcOrd="5" destOrd="0" presId="urn:microsoft.com/office/officeart/2005/8/layout/cycle6"/>
    <dgm:cxn modelId="{AD963F76-5F6C-46C9-BCEF-5CA64E4D5DE0}" type="presParOf" srcId="{8DB30307-A49A-419D-92AF-D675BD48A920}" destId="{F8829A86-DEF9-40E2-8AA1-F17C3F18239D}" srcOrd="6" destOrd="0" presId="urn:microsoft.com/office/officeart/2005/8/layout/cycle6"/>
    <dgm:cxn modelId="{14BEF544-AF3C-4414-A0B9-8D6AC5539B15}" type="presParOf" srcId="{8DB30307-A49A-419D-92AF-D675BD48A920}" destId="{CEE2E6FF-4860-48EA-ACA3-5F7126E0514D}" srcOrd="7" destOrd="0" presId="urn:microsoft.com/office/officeart/2005/8/layout/cycle6"/>
    <dgm:cxn modelId="{F879A3E8-36C7-4864-BB24-0DE664054B6D}" type="presParOf" srcId="{8DB30307-A49A-419D-92AF-D675BD48A920}" destId="{13330E6F-7678-4276-B536-3B907F6FEC7F}" srcOrd="8" destOrd="0" presId="urn:microsoft.com/office/officeart/2005/8/layout/cycle6"/>
    <dgm:cxn modelId="{C3D2BD46-5444-418C-9F05-D3C21FA78B42}" type="presParOf" srcId="{8DB30307-A49A-419D-92AF-D675BD48A920}" destId="{77D93E89-04F8-454A-A305-B7626D9DFD4E}" srcOrd="9" destOrd="0" presId="urn:microsoft.com/office/officeart/2005/8/layout/cycle6"/>
    <dgm:cxn modelId="{3B1C07A0-BC55-4C0E-9C1A-EDAACA2D8DA0}" type="presParOf" srcId="{8DB30307-A49A-419D-92AF-D675BD48A920}" destId="{E3517B8C-9DE7-4A61-AECC-477D447940D2}" srcOrd="10" destOrd="0" presId="urn:microsoft.com/office/officeart/2005/8/layout/cycle6"/>
    <dgm:cxn modelId="{97C3B975-4CC8-4923-94D0-7E0D870CC166}" type="presParOf" srcId="{8DB30307-A49A-419D-92AF-D675BD48A920}" destId="{8A251267-8FAB-4483-87FF-13379498379B}" srcOrd="11" destOrd="0" presId="urn:microsoft.com/office/officeart/2005/8/layout/cycle6"/>
    <dgm:cxn modelId="{A3AC55FE-48DF-4C16-84F9-4B9024F3603C}" type="presParOf" srcId="{8DB30307-A49A-419D-92AF-D675BD48A920}" destId="{CB49E204-74FC-49FD-8A0B-646486CF8519}" srcOrd="12" destOrd="0" presId="urn:microsoft.com/office/officeart/2005/8/layout/cycle6"/>
    <dgm:cxn modelId="{CDEB886D-9EAF-4401-AA1E-D37D5D042E7A}" type="presParOf" srcId="{8DB30307-A49A-419D-92AF-D675BD48A920}" destId="{589C7261-9BA6-48EC-A109-0173D91526AD}" srcOrd="13" destOrd="0" presId="urn:microsoft.com/office/officeart/2005/8/layout/cycle6"/>
    <dgm:cxn modelId="{DFC86EDD-D5E1-47C1-9B18-DD75EF8BD71E}" type="presParOf" srcId="{8DB30307-A49A-419D-92AF-D675BD48A920}" destId="{0E930D56-1A80-44B4-BA26-A3802A963C7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D3DB43-1220-4C8F-B634-4B4D140E4BA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633B2E-1383-4A9A-81F8-429382D7D8BE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Les codes d’éthique: pas de pouvoir légal</a:t>
          </a:r>
        </a:p>
      </dgm:t>
    </dgm:pt>
    <dgm:pt modelId="{1E00FD42-6B45-44EC-B513-9E6B68EBC5DF}" type="parTrans" cxnId="{6A8C8143-A9B8-4D4F-AE60-3BF0411CCD75}">
      <dgm:prSet/>
      <dgm:spPr/>
      <dgm:t>
        <a:bodyPr/>
        <a:lstStyle/>
        <a:p>
          <a:endParaRPr lang="fr-FR"/>
        </a:p>
      </dgm:t>
    </dgm:pt>
    <dgm:pt modelId="{BA1AFA7E-E9D9-449D-8337-D7A6BF3FB66A}" type="sibTrans" cxnId="{6A8C8143-A9B8-4D4F-AE60-3BF0411CCD75}">
      <dgm:prSet/>
      <dgm:spPr/>
      <dgm:t>
        <a:bodyPr/>
        <a:lstStyle/>
        <a:p>
          <a:endParaRPr lang="fr-FR"/>
        </a:p>
      </dgm:t>
    </dgm:pt>
    <dgm:pt modelId="{98297734-9B46-4A4C-BC55-B8D9BB995739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Difficulté à faire respecter les mesures sur l’eau</a:t>
          </a:r>
        </a:p>
      </dgm:t>
    </dgm:pt>
    <dgm:pt modelId="{3C57E175-E96A-4AA0-89BD-616A4D75404D}" type="parTrans" cxnId="{8142D086-1677-4F66-85FB-C2A8732F2C92}">
      <dgm:prSet/>
      <dgm:spPr/>
      <dgm:t>
        <a:bodyPr/>
        <a:lstStyle/>
        <a:p>
          <a:endParaRPr lang="fr-FR"/>
        </a:p>
      </dgm:t>
    </dgm:pt>
    <dgm:pt modelId="{B9B48E38-EDD8-48CB-BD65-17A7CE591D5D}" type="sibTrans" cxnId="{8142D086-1677-4F66-85FB-C2A8732F2C92}">
      <dgm:prSet/>
      <dgm:spPr/>
      <dgm:t>
        <a:bodyPr/>
        <a:lstStyle/>
        <a:p>
          <a:endParaRPr lang="fr-FR"/>
        </a:p>
      </dgm:t>
    </dgm:pt>
    <dgm:pt modelId="{18003126-853D-45BB-82A2-7F6DC4314D37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Différences entre les codes d’éthique nautique des municipalités de Duhamel et Lac-Simon</a:t>
          </a:r>
        </a:p>
      </dgm:t>
    </dgm:pt>
    <dgm:pt modelId="{B30453FA-EBC8-497E-9991-9DD0249531B7}" type="parTrans" cxnId="{2F551600-3758-495F-9749-2B0338AFD867}">
      <dgm:prSet/>
      <dgm:spPr/>
      <dgm:t>
        <a:bodyPr/>
        <a:lstStyle/>
        <a:p>
          <a:endParaRPr lang="fr-FR"/>
        </a:p>
      </dgm:t>
    </dgm:pt>
    <dgm:pt modelId="{800834AB-3973-4BE5-952C-B57C49D73C76}" type="sibTrans" cxnId="{2F551600-3758-495F-9749-2B0338AFD867}">
      <dgm:prSet/>
      <dgm:spPr/>
      <dgm:t>
        <a:bodyPr/>
        <a:lstStyle/>
        <a:p>
          <a:endParaRPr lang="fr-FR"/>
        </a:p>
      </dgm:t>
    </dgm:pt>
    <dgm:pt modelId="{9A8A0C7A-FB4D-42C8-905C-E8DE62EBAFE5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Les vacanciers : plus difficiles à sensibiliser</a:t>
          </a:r>
        </a:p>
      </dgm:t>
    </dgm:pt>
    <dgm:pt modelId="{8A88FACA-5FA4-48D2-86BF-3D5C5B443808}" type="parTrans" cxnId="{2D980882-3A01-4250-9E36-42275D9B655E}">
      <dgm:prSet/>
      <dgm:spPr/>
      <dgm:t>
        <a:bodyPr/>
        <a:lstStyle/>
        <a:p>
          <a:endParaRPr lang="fr-FR"/>
        </a:p>
      </dgm:t>
    </dgm:pt>
    <dgm:pt modelId="{812E3E94-A2F5-4316-8E75-738411DD9EAD}" type="sibTrans" cxnId="{2D980882-3A01-4250-9E36-42275D9B655E}">
      <dgm:prSet/>
      <dgm:spPr/>
      <dgm:t>
        <a:bodyPr/>
        <a:lstStyle/>
        <a:p>
          <a:endParaRPr lang="fr-FR"/>
        </a:p>
      </dgm:t>
    </dgm:pt>
    <dgm:pt modelId="{8DB30307-A49A-419D-92AF-D675BD48A920}" type="pres">
      <dgm:prSet presAssocID="{41D3DB43-1220-4C8F-B634-4B4D140E4BAF}" presName="cycle" presStyleCnt="0">
        <dgm:presLayoutVars>
          <dgm:dir/>
          <dgm:resizeHandles val="exact"/>
        </dgm:presLayoutVars>
      </dgm:prSet>
      <dgm:spPr/>
    </dgm:pt>
    <dgm:pt modelId="{A8A45FE7-BAE9-4873-ADE0-A1C722530EED}" type="pres">
      <dgm:prSet presAssocID="{4A633B2E-1383-4A9A-81F8-429382D7D8BE}" presName="node" presStyleLbl="node1" presStyleIdx="0" presStyleCnt="4" custScaleX="164677">
        <dgm:presLayoutVars>
          <dgm:bulletEnabled val="1"/>
        </dgm:presLayoutVars>
      </dgm:prSet>
      <dgm:spPr/>
    </dgm:pt>
    <dgm:pt modelId="{4E4B1EB1-309E-47E1-A36A-6DE4B5DBCD84}" type="pres">
      <dgm:prSet presAssocID="{4A633B2E-1383-4A9A-81F8-429382D7D8BE}" presName="spNode" presStyleCnt="0"/>
      <dgm:spPr/>
    </dgm:pt>
    <dgm:pt modelId="{BD00E27E-5972-4257-BD0E-0342A00EF331}" type="pres">
      <dgm:prSet presAssocID="{BA1AFA7E-E9D9-449D-8337-D7A6BF3FB66A}" presName="sibTrans" presStyleLbl="sibTrans1D1" presStyleIdx="0" presStyleCnt="4"/>
      <dgm:spPr/>
    </dgm:pt>
    <dgm:pt modelId="{F896735F-CD31-422F-800B-BBA80A55A7A9}" type="pres">
      <dgm:prSet presAssocID="{98297734-9B46-4A4C-BC55-B8D9BB995739}" presName="node" presStyleLbl="node1" presStyleIdx="1" presStyleCnt="4" custScaleX="130999" custScaleY="123565" custRadScaleRad="129204" custRadScaleInc="-26274">
        <dgm:presLayoutVars>
          <dgm:bulletEnabled val="1"/>
        </dgm:presLayoutVars>
      </dgm:prSet>
      <dgm:spPr/>
    </dgm:pt>
    <dgm:pt modelId="{05EE643F-8BB0-4EF3-8BC9-664C8A13FEFE}" type="pres">
      <dgm:prSet presAssocID="{98297734-9B46-4A4C-BC55-B8D9BB995739}" presName="spNode" presStyleCnt="0"/>
      <dgm:spPr/>
    </dgm:pt>
    <dgm:pt modelId="{D9FB7F0E-07F7-41B1-9E28-02E1D11ECCA2}" type="pres">
      <dgm:prSet presAssocID="{B9B48E38-EDD8-48CB-BD65-17A7CE591D5D}" presName="sibTrans" presStyleLbl="sibTrans1D1" presStyleIdx="1" presStyleCnt="4"/>
      <dgm:spPr/>
    </dgm:pt>
    <dgm:pt modelId="{F8829A86-DEF9-40E2-8AA1-F17C3F18239D}" type="pres">
      <dgm:prSet presAssocID="{18003126-853D-45BB-82A2-7F6DC4314D37}" presName="node" presStyleLbl="node1" presStyleIdx="2" presStyleCnt="4" custScaleX="185888" custScaleY="100937" custRadScaleRad="106478" custRadScaleInc="-63255">
        <dgm:presLayoutVars>
          <dgm:bulletEnabled val="1"/>
        </dgm:presLayoutVars>
      </dgm:prSet>
      <dgm:spPr/>
    </dgm:pt>
    <dgm:pt modelId="{CEE2E6FF-4860-48EA-ACA3-5F7126E0514D}" type="pres">
      <dgm:prSet presAssocID="{18003126-853D-45BB-82A2-7F6DC4314D37}" presName="spNode" presStyleCnt="0"/>
      <dgm:spPr/>
    </dgm:pt>
    <dgm:pt modelId="{13330E6F-7678-4276-B536-3B907F6FEC7F}" type="pres">
      <dgm:prSet presAssocID="{800834AB-3973-4BE5-952C-B57C49D73C76}" presName="sibTrans" presStyleLbl="sibTrans1D1" presStyleIdx="2" presStyleCnt="4"/>
      <dgm:spPr/>
    </dgm:pt>
    <dgm:pt modelId="{77D93E89-04F8-454A-A305-B7626D9DFD4E}" type="pres">
      <dgm:prSet presAssocID="{9A8A0C7A-FB4D-42C8-905C-E8DE62EBAFE5}" presName="node" presStyleLbl="node1" presStyleIdx="3" presStyleCnt="4" custScaleX="166247" custRadScaleRad="145091" custRadScaleInc="-4764">
        <dgm:presLayoutVars>
          <dgm:bulletEnabled val="1"/>
        </dgm:presLayoutVars>
      </dgm:prSet>
      <dgm:spPr/>
    </dgm:pt>
    <dgm:pt modelId="{E3517B8C-9DE7-4A61-AECC-477D447940D2}" type="pres">
      <dgm:prSet presAssocID="{9A8A0C7A-FB4D-42C8-905C-E8DE62EBAFE5}" presName="spNode" presStyleCnt="0"/>
      <dgm:spPr/>
    </dgm:pt>
    <dgm:pt modelId="{8A251267-8FAB-4483-87FF-13379498379B}" type="pres">
      <dgm:prSet presAssocID="{812E3E94-A2F5-4316-8E75-738411DD9EAD}" presName="sibTrans" presStyleLbl="sibTrans1D1" presStyleIdx="3" presStyleCnt="4"/>
      <dgm:spPr/>
    </dgm:pt>
  </dgm:ptLst>
  <dgm:cxnLst>
    <dgm:cxn modelId="{2F551600-3758-495F-9749-2B0338AFD867}" srcId="{41D3DB43-1220-4C8F-B634-4B4D140E4BAF}" destId="{18003126-853D-45BB-82A2-7F6DC4314D37}" srcOrd="2" destOrd="0" parTransId="{B30453FA-EBC8-497E-9991-9DD0249531B7}" sibTransId="{800834AB-3973-4BE5-952C-B57C49D73C76}"/>
    <dgm:cxn modelId="{B1696702-761A-4BCD-8365-3103C8FA3F20}" type="presOf" srcId="{41D3DB43-1220-4C8F-B634-4B4D140E4BAF}" destId="{8DB30307-A49A-419D-92AF-D675BD48A920}" srcOrd="0" destOrd="0" presId="urn:microsoft.com/office/officeart/2005/8/layout/cycle6"/>
    <dgm:cxn modelId="{9274BE0B-C4DD-4A54-89E8-74AE742A4D02}" type="presOf" srcId="{812E3E94-A2F5-4316-8E75-738411DD9EAD}" destId="{8A251267-8FAB-4483-87FF-13379498379B}" srcOrd="0" destOrd="0" presId="urn:microsoft.com/office/officeart/2005/8/layout/cycle6"/>
    <dgm:cxn modelId="{C6AF4638-1C44-47B0-97FD-DD81CF86670A}" type="presOf" srcId="{B9B48E38-EDD8-48CB-BD65-17A7CE591D5D}" destId="{D9FB7F0E-07F7-41B1-9E28-02E1D11ECCA2}" srcOrd="0" destOrd="0" presId="urn:microsoft.com/office/officeart/2005/8/layout/cycle6"/>
    <dgm:cxn modelId="{6A8C8143-A9B8-4D4F-AE60-3BF0411CCD75}" srcId="{41D3DB43-1220-4C8F-B634-4B4D140E4BAF}" destId="{4A633B2E-1383-4A9A-81F8-429382D7D8BE}" srcOrd="0" destOrd="0" parTransId="{1E00FD42-6B45-44EC-B513-9E6B68EBC5DF}" sibTransId="{BA1AFA7E-E9D9-449D-8337-D7A6BF3FB66A}"/>
    <dgm:cxn modelId="{F55F2C57-106B-4760-98E8-613A64283929}" type="presOf" srcId="{4A633B2E-1383-4A9A-81F8-429382D7D8BE}" destId="{A8A45FE7-BAE9-4873-ADE0-A1C722530EED}" srcOrd="0" destOrd="0" presId="urn:microsoft.com/office/officeart/2005/8/layout/cycle6"/>
    <dgm:cxn modelId="{2D980882-3A01-4250-9E36-42275D9B655E}" srcId="{41D3DB43-1220-4C8F-B634-4B4D140E4BAF}" destId="{9A8A0C7A-FB4D-42C8-905C-E8DE62EBAFE5}" srcOrd="3" destOrd="0" parTransId="{8A88FACA-5FA4-48D2-86BF-3D5C5B443808}" sibTransId="{812E3E94-A2F5-4316-8E75-738411DD9EAD}"/>
    <dgm:cxn modelId="{D69CDB82-FC5C-4FA7-98FB-0D87F1B81344}" type="presOf" srcId="{BA1AFA7E-E9D9-449D-8337-D7A6BF3FB66A}" destId="{BD00E27E-5972-4257-BD0E-0342A00EF331}" srcOrd="0" destOrd="0" presId="urn:microsoft.com/office/officeart/2005/8/layout/cycle6"/>
    <dgm:cxn modelId="{8142D086-1677-4F66-85FB-C2A8732F2C92}" srcId="{41D3DB43-1220-4C8F-B634-4B4D140E4BAF}" destId="{98297734-9B46-4A4C-BC55-B8D9BB995739}" srcOrd="1" destOrd="0" parTransId="{3C57E175-E96A-4AA0-89BD-616A4D75404D}" sibTransId="{B9B48E38-EDD8-48CB-BD65-17A7CE591D5D}"/>
    <dgm:cxn modelId="{0649C19D-9DE5-496B-AC93-8B10597415FC}" type="presOf" srcId="{800834AB-3973-4BE5-952C-B57C49D73C76}" destId="{13330E6F-7678-4276-B536-3B907F6FEC7F}" srcOrd="0" destOrd="0" presId="urn:microsoft.com/office/officeart/2005/8/layout/cycle6"/>
    <dgm:cxn modelId="{4C353BA5-0A49-4327-B869-28D9F6BCECE0}" type="presOf" srcId="{9A8A0C7A-FB4D-42C8-905C-E8DE62EBAFE5}" destId="{77D93E89-04F8-454A-A305-B7626D9DFD4E}" srcOrd="0" destOrd="0" presId="urn:microsoft.com/office/officeart/2005/8/layout/cycle6"/>
    <dgm:cxn modelId="{94763CAC-EFA5-4D33-B0F4-AC0A048CD0AD}" type="presOf" srcId="{18003126-853D-45BB-82A2-7F6DC4314D37}" destId="{F8829A86-DEF9-40E2-8AA1-F17C3F18239D}" srcOrd="0" destOrd="0" presId="urn:microsoft.com/office/officeart/2005/8/layout/cycle6"/>
    <dgm:cxn modelId="{5B9241BA-C288-45A0-BA35-159A5EA945F1}" type="presOf" srcId="{98297734-9B46-4A4C-BC55-B8D9BB995739}" destId="{F896735F-CD31-422F-800B-BBA80A55A7A9}" srcOrd="0" destOrd="0" presId="urn:microsoft.com/office/officeart/2005/8/layout/cycle6"/>
    <dgm:cxn modelId="{A2E6CBD3-5C69-4794-AC9B-7F5E50FC9479}" type="presParOf" srcId="{8DB30307-A49A-419D-92AF-D675BD48A920}" destId="{A8A45FE7-BAE9-4873-ADE0-A1C722530EED}" srcOrd="0" destOrd="0" presId="urn:microsoft.com/office/officeart/2005/8/layout/cycle6"/>
    <dgm:cxn modelId="{86A77729-D019-43AC-86D6-16A9CDA6BBC7}" type="presParOf" srcId="{8DB30307-A49A-419D-92AF-D675BD48A920}" destId="{4E4B1EB1-309E-47E1-A36A-6DE4B5DBCD84}" srcOrd="1" destOrd="0" presId="urn:microsoft.com/office/officeart/2005/8/layout/cycle6"/>
    <dgm:cxn modelId="{1C99CC63-C880-4637-A7E0-092E6E9F0FCD}" type="presParOf" srcId="{8DB30307-A49A-419D-92AF-D675BD48A920}" destId="{BD00E27E-5972-4257-BD0E-0342A00EF331}" srcOrd="2" destOrd="0" presId="urn:microsoft.com/office/officeart/2005/8/layout/cycle6"/>
    <dgm:cxn modelId="{A8D1C274-C885-4BA5-8BF9-7C3766364635}" type="presParOf" srcId="{8DB30307-A49A-419D-92AF-D675BD48A920}" destId="{F896735F-CD31-422F-800B-BBA80A55A7A9}" srcOrd="3" destOrd="0" presId="urn:microsoft.com/office/officeart/2005/8/layout/cycle6"/>
    <dgm:cxn modelId="{86BD1120-D449-4500-905A-74D658BE0E9F}" type="presParOf" srcId="{8DB30307-A49A-419D-92AF-D675BD48A920}" destId="{05EE643F-8BB0-4EF3-8BC9-664C8A13FEFE}" srcOrd="4" destOrd="0" presId="urn:microsoft.com/office/officeart/2005/8/layout/cycle6"/>
    <dgm:cxn modelId="{AFA81FBD-D603-4D0B-B173-160AE32E080D}" type="presParOf" srcId="{8DB30307-A49A-419D-92AF-D675BD48A920}" destId="{D9FB7F0E-07F7-41B1-9E28-02E1D11ECCA2}" srcOrd="5" destOrd="0" presId="urn:microsoft.com/office/officeart/2005/8/layout/cycle6"/>
    <dgm:cxn modelId="{AD963F76-5F6C-46C9-BCEF-5CA64E4D5DE0}" type="presParOf" srcId="{8DB30307-A49A-419D-92AF-D675BD48A920}" destId="{F8829A86-DEF9-40E2-8AA1-F17C3F18239D}" srcOrd="6" destOrd="0" presId="urn:microsoft.com/office/officeart/2005/8/layout/cycle6"/>
    <dgm:cxn modelId="{14BEF544-AF3C-4414-A0B9-8D6AC5539B15}" type="presParOf" srcId="{8DB30307-A49A-419D-92AF-D675BD48A920}" destId="{CEE2E6FF-4860-48EA-ACA3-5F7126E0514D}" srcOrd="7" destOrd="0" presId="urn:microsoft.com/office/officeart/2005/8/layout/cycle6"/>
    <dgm:cxn modelId="{F879A3E8-36C7-4864-BB24-0DE664054B6D}" type="presParOf" srcId="{8DB30307-A49A-419D-92AF-D675BD48A920}" destId="{13330E6F-7678-4276-B536-3B907F6FEC7F}" srcOrd="8" destOrd="0" presId="urn:microsoft.com/office/officeart/2005/8/layout/cycle6"/>
    <dgm:cxn modelId="{C3D2BD46-5444-418C-9F05-D3C21FA78B42}" type="presParOf" srcId="{8DB30307-A49A-419D-92AF-D675BD48A920}" destId="{77D93E89-04F8-454A-A305-B7626D9DFD4E}" srcOrd="9" destOrd="0" presId="urn:microsoft.com/office/officeart/2005/8/layout/cycle6"/>
    <dgm:cxn modelId="{3B1C07A0-BC55-4C0E-9C1A-EDAACA2D8DA0}" type="presParOf" srcId="{8DB30307-A49A-419D-92AF-D675BD48A920}" destId="{E3517B8C-9DE7-4A61-AECC-477D447940D2}" srcOrd="10" destOrd="0" presId="urn:microsoft.com/office/officeart/2005/8/layout/cycle6"/>
    <dgm:cxn modelId="{97C3B975-4CC8-4923-94D0-7E0D870CC166}" type="presParOf" srcId="{8DB30307-A49A-419D-92AF-D675BD48A920}" destId="{8A251267-8FAB-4483-87FF-13379498379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D3DB43-1220-4C8F-B634-4B4D140E4BA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A633B2E-1383-4A9A-81F8-429382D7D8BE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Les codes d’éthique: pas de pouvoir légal</a:t>
          </a:r>
        </a:p>
      </dgm:t>
    </dgm:pt>
    <dgm:pt modelId="{1E00FD42-6B45-44EC-B513-9E6B68EBC5DF}" type="parTrans" cxnId="{6A8C8143-A9B8-4D4F-AE60-3BF0411CCD75}">
      <dgm:prSet/>
      <dgm:spPr/>
      <dgm:t>
        <a:bodyPr/>
        <a:lstStyle/>
        <a:p>
          <a:endParaRPr lang="fr-FR"/>
        </a:p>
      </dgm:t>
    </dgm:pt>
    <dgm:pt modelId="{BA1AFA7E-E9D9-449D-8337-D7A6BF3FB66A}" type="sibTrans" cxnId="{6A8C8143-A9B8-4D4F-AE60-3BF0411CCD75}">
      <dgm:prSet/>
      <dgm:spPr/>
      <dgm:t>
        <a:bodyPr/>
        <a:lstStyle/>
        <a:p>
          <a:endParaRPr lang="fr-FR"/>
        </a:p>
      </dgm:t>
    </dgm:pt>
    <dgm:pt modelId="{98297734-9B46-4A4C-BC55-B8D9BB995739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Difficulté à faire respecter les mesures sur l’eau</a:t>
          </a:r>
        </a:p>
      </dgm:t>
    </dgm:pt>
    <dgm:pt modelId="{3C57E175-E96A-4AA0-89BD-616A4D75404D}" type="parTrans" cxnId="{8142D086-1677-4F66-85FB-C2A8732F2C92}">
      <dgm:prSet/>
      <dgm:spPr/>
      <dgm:t>
        <a:bodyPr/>
        <a:lstStyle/>
        <a:p>
          <a:endParaRPr lang="fr-FR"/>
        </a:p>
      </dgm:t>
    </dgm:pt>
    <dgm:pt modelId="{B9B48E38-EDD8-48CB-BD65-17A7CE591D5D}" type="sibTrans" cxnId="{8142D086-1677-4F66-85FB-C2A8732F2C92}">
      <dgm:prSet/>
      <dgm:spPr/>
      <dgm:t>
        <a:bodyPr/>
        <a:lstStyle/>
        <a:p>
          <a:endParaRPr lang="fr-FR"/>
        </a:p>
      </dgm:t>
    </dgm:pt>
    <dgm:pt modelId="{18003126-853D-45BB-82A2-7F6DC4314D37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Différences entre les codes d’éthique des municipalités de Duhamel et Lac-Simon</a:t>
          </a:r>
        </a:p>
      </dgm:t>
    </dgm:pt>
    <dgm:pt modelId="{B30453FA-EBC8-497E-9991-9DD0249531B7}" type="parTrans" cxnId="{2F551600-3758-495F-9749-2B0338AFD867}">
      <dgm:prSet/>
      <dgm:spPr/>
      <dgm:t>
        <a:bodyPr/>
        <a:lstStyle/>
        <a:p>
          <a:endParaRPr lang="fr-FR"/>
        </a:p>
      </dgm:t>
    </dgm:pt>
    <dgm:pt modelId="{800834AB-3973-4BE5-952C-B57C49D73C76}" type="sibTrans" cxnId="{2F551600-3758-495F-9749-2B0338AFD867}">
      <dgm:prSet/>
      <dgm:spPr/>
      <dgm:t>
        <a:bodyPr/>
        <a:lstStyle/>
        <a:p>
          <a:endParaRPr lang="fr-FR"/>
        </a:p>
      </dgm:t>
    </dgm:pt>
    <dgm:pt modelId="{9A8A0C7A-FB4D-42C8-905C-E8DE62EBAFE5}">
      <dgm:prSet phldrT="[Texte]" custT="1"/>
      <dgm:spPr/>
      <dgm:t>
        <a:bodyPr/>
        <a:lstStyle/>
        <a:p>
          <a:r>
            <a:rPr lang="fr-FR" sz="2000" dirty="0">
              <a:latin typeface="Century Gothic" panose="020B0502020202020204" pitchFamily="34" charset="0"/>
            </a:rPr>
            <a:t>Les vacanciers : plus difficiles à sensibiliser</a:t>
          </a:r>
        </a:p>
      </dgm:t>
    </dgm:pt>
    <dgm:pt modelId="{8A88FACA-5FA4-48D2-86BF-3D5C5B443808}" type="parTrans" cxnId="{2D980882-3A01-4250-9E36-42275D9B655E}">
      <dgm:prSet/>
      <dgm:spPr/>
      <dgm:t>
        <a:bodyPr/>
        <a:lstStyle/>
        <a:p>
          <a:endParaRPr lang="fr-FR"/>
        </a:p>
      </dgm:t>
    </dgm:pt>
    <dgm:pt modelId="{812E3E94-A2F5-4316-8E75-738411DD9EAD}" type="sibTrans" cxnId="{2D980882-3A01-4250-9E36-42275D9B655E}">
      <dgm:prSet/>
      <dgm:spPr/>
      <dgm:t>
        <a:bodyPr/>
        <a:lstStyle/>
        <a:p>
          <a:endParaRPr lang="fr-FR"/>
        </a:p>
      </dgm:t>
    </dgm:pt>
    <dgm:pt modelId="{8DB30307-A49A-419D-92AF-D675BD48A920}" type="pres">
      <dgm:prSet presAssocID="{41D3DB43-1220-4C8F-B634-4B4D140E4BAF}" presName="cycle" presStyleCnt="0">
        <dgm:presLayoutVars>
          <dgm:dir/>
          <dgm:resizeHandles val="exact"/>
        </dgm:presLayoutVars>
      </dgm:prSet>
      <dgm:spPr/>
    </dgm:pt>
    <dgm:pt modelId="{A8A45FE7-BAE9-4873-ADE0-A1C722530EED}" type="pres">
      <dgm:prSet presAssocID="{4A633B2E-1383-4A9A-81F8-429382D7D8BE}" presName="node" presStyleLbl="node1" presStyleIdx="0" presStyleCnt="4" custScaleX="164677">
        <dgm:presLayoutVars>
          <dgm:bulletEnabled val="1"/>
        </dgm:presLayoutVars>
      </dgm:prSet>
      <dgm:spPr/>
    </dgm:pt>
    <dgm:pt modelId="{4E4B1EB1-309E-47E1-A36A-6DE4B5DBCD84}" type="pres">
      <dgm:prSet presAssocID="{4A633B2E-1383-4A9A-81F8-429382D7D8BE}" presName="spNode" presStyleCnt="0"/>
      <dgm:spPr/>
    </dgm:pt>
    <dgm:pt modelId="{BD00E27E-5972-4257-BD0E-0342A00EF331}" type="pres">
      <dgm:prSet presAssocID="{BA1AFA7E-E9D9-449D-8337-D7A6BF3FB66A}" presName="sibTrans" presStyleLbl="sibTrans1D1" presStyleIdx="0" presStyleCnt="4"/>
      <dgm:spPr/>
    </dgm:pt>
    <dgm:pt modelId="{F896735F-CD31-422F-800B-BBA80A55A7A9}" type="pres">
      <dgm:prSet presAssocID="{98297734-9B46-4A4C-BC55-B8D9BB995739}" presName="node" presStyleLbl="node1" presStyleIdx="1" presStyleCnt="4" custScaleX="130999" custScaleY="123565">
        <dgm:presLayoutVars>
          <dgm:bulletEnabled val="1"/>
        </dgm:presLayoutVars>
      </dgm:prSet>
      <dgm:spPr/>
    </dgm:pt>
    <dgm:pt modelId="{05EE643F-8BB0-4EF3-8BC9-664C8A13FEFE}" type="pres">
      <dgm:prSet presAssocID="{98297734-9B46-4A4C-BC55-B8D9BB995739}" presName="spNode" presStyleCnt="0"/>
      <dgm:spPr/>
    </dgm:pt>
    <dgm:pt modelId="{D9FB7F0E-07F7-41B1-9E28-02E1D11ECCA2}" type="pres">
      <dgm:prSet presAssocID="{B9B48E38-EDD8-48CB-BD65-17A7CE591D5D}" presName="sibTrans" presStyleLbl="sibTrans1D1" presStyleIdx="1" presStyleCnt="4"/>
      <dgm:spPr/>
    </dgm:pt>
    <dgm:pt modelId="{F8829A86-DEF9-40E2-8AA1-F17C3F18239D}" type="pres">
      <dgm:prSet presAssocID="{18003126-853D-45BB-82A2-7F6DC4314D37}" presName="node" presStyleLbl="node1" presStyleIdx="2" presStyleCnt="4" custScaleX="185888" custScaleY="100937" custRadScaleRad="106478" custRadScaleInc="-63255">
        <dgm:presLayoutVars>
          <dgm:bulletEnabled val="1"/>
        </dgm:presLayoutVars>
      </dgm:prSet>
      <dgm:spPr/>
    </dgm:pt>
    <dgm:pt modelId="{CEE2E6FF-4860-48EA-ACA3-5F7126E0514D}" type="pres">
      <dgm:prSet presAssocID="{18003126-853D-45BB-82A2-7F6DC4314D37}" presName="spNode" presStyleCnt="0"/>
      <dgm:spPr/>
    </dgm:pt>
    <dgm:pt modelId="{13330E6F-7678-4276-B536-3B907F6FEC7F}" type="pres">
      <dgm:prSet presAssocID="{800834AB-3973-4BE5-952C-B57C49D73C76}" presName="sibTrans" presStyleLbl="sibTrans1D1" presStyleIdx="2" presStyleCnt="4"/>
      <dgm:spPr/>
    </dgm:pt>
    <dgm:pt modelId="{77D93E89-04F8-454A-A305-B7626D9DFD4E}" type="pres">
      <dgm:prSet presAssocID="{9A8A0C7A-FB4D-42C8-905C-E8DE62EBAFE5}" presName="node" presStyleLbl="node1" presStyleIdx="3" presStyleCnt="4" custScaleX="166247" custRadScaleRad="102779" custRadScaleInc="-38693">
        <dgm:presLayoutVars>
          <dgm:bulletEnabled val="1"/>
        </dgm:presLayoutVars>
      </dgm:prSet>
      <dgm:spPr/>
    </dgm:pt>
    <dgm:pt modelId="{E3517B8C-9DE7-4A61-AECC-477D447940D2}" type="pres">
      <dgm:prSet presAssocID="{9A8A0C7A-FB4D-42C8-905C-E8DE62EBAFE5}" presName="spNode" presStyleCnt="0"/>
      <dgm:spPr/>
    </dgm:pt>
    <dgm:pt modelId="{8A251267-8FAB-4483-87FF-13379498379B}" type="pres">
      <dgm:prSet presAssocID="{812E3E94-A2F5-4316-8E75-738411DD9EAD}" presName="sibTrans" presStyleLbl="sibTrans1D1" presStyleIdx="3" presStyleCnt="4"/>
      <dgm:spPr/>
    </dgm:pt>
  </dgm:ptLst>
  <dgm:cxnLst>
    <dgm:cxn modelId="{2F551600-3758-495F-9749-2B0338AFD867}" srcId="{41D3DB43-1220-4C8F-B634-4B4D140E4BAF}" destId="{18003126-853D-45BB-82A2-7F6DC4314D37}" srcOrd="2" destOrd="0" parTransId="{B30453FA-EBC8-497E-9991-9DD0249531B7}" sibTransId="{800834AB-3973-4BE5-952C-B57C49D73C76}"/>
    <dgm:cxn modelId="{B1696702-761A-4BCD-8365-3103C8FA3F20}" type="presOf" srcId="{41D3DB43-1220-4C8F-B634-4B4D140E4BAF}" destId="{8DB30307-A49A-419D-92AF-D675BD48A920}" srcOrd="0" destOrd="0" presId="urn:microsoft.com/office/officeart/2005/8/layout/cycle6"/>
    <dgm:cxn modelId="{9274BE0B-C4DD-4A54-89E8-74AE742A4D02}" type="presOf" srcId="{812E3E94-A2F5-4316-8E75-738411DD9EAD}" destId="{8A251267-8FAB-4483-87FF-13379498379B}" srcOrd="0" destOrd="0" presId="urn:microsoft.com/office/officeart/2005/8/layout/cycle6"/>
    <dgm:cxn modelId="{C6AF4638-1C44-47B0-97FD-DD81CF86670A}" type="presOf" srcId="{B9B48E38-EDD8-48CB-BD65-17A7CE591D5D}" destId="{D9FB7F0E-07F7-41B1-9E28-02E1D11ECCA2}" srcOrd="0" destOrd="0" presId="urn:microsoft.com/office/officeart/2005/8/layout/cycle6"/>
    <dgm:cxn modelId="{6A8C8143-A9B8-4D4F-AE60-3BF0411CCD75}" srcId="{41D3DB43-1220-4C8F-B634-4B4D140E4BAF}" destId="{4A633B2E-1383-4A9A-81F8-429382D7D8BE}" srcOrd="0" destOrd="0" parTransId="{1E00FD42-6B45-44EC-B513-9E6B68EBC5DF}" sibTransId="{BA1AFA7E-E9D9-449D-8337-D7A6BF3FB66A}"/>
    <dgm:cxn modelId="{F55F2C57-106B-4760-98E8-613A64283929}" type="presOf" srcId="{4A633B2E-1383-4A9A-81F8-429382D7D8BE}" destId="{A8A45FE7-BAE9-4873-ADE0-A1C722530EED}" srcOrd="0" destOrd="0" presId="urn:microsoft.com/office/officeart/2005/8/layout/cycle6"/>
    <dgm:cxn modelId="{2D980882-3A01-4250-9E36-42275D9B655E}" srcId="{41D3DB43-1220-4C8F-B634-4B4D140E4BAF}" destId="{9A8A0C7A-FB4D-42C8-905C-E8DE62EBAFE5}" srcOrd="3" destOrd="0" parTransId="{8A88FACA-5FA4-48D2-86BF-3D5C5B443808}" sibTransId="{812E3E94-A2F5-4316-8E75-738411DD9EAD}"/>
    <dgm:cxn modelId="{D69CDB82-FC5C-4FA7-98FB-0D87F1B81344}" type="presOf" srcId="{BA1AFA7E-E9D9-449D-8337-D7A6BF3FB66A}" destId="{BD00E27E-5972-4257-BD0E-0342A00EF331}" srcOrd="0" destOrd="0" presId="urn:microsoft.com/office/officeart/2005/8/layout/cycle6"/>
    <dgm:cxn modelId="{8142D086-1677-4F66-85FB-C2A8732F2C92}" srcId="{41D3DB43-1220-4C8F-B634-4B4D140E4BAF}" destId="{98297734-9B46-4A4C-BC55-B8D9BB995739}" srcOrd="1" destOrd="0" parTransId="{3C57E175-E96A-4AA0-89BD-616A4D75404D}" sibTransId="{B9B48E38-EDD8-48CB-BD65-17A7CE591D5D}"/>
    <dgm:cxn modelId="{0649C19D-9DE5-496B-AC93-8B10597415FC}" type="presOf" srcId="{800834AB-3973-4BE5-952C-B57C49D73C76}" destId="{13330E6F-7678-4276-B536-3B907F6FEC7F}" srcOrd="0" destOrd="0" presId="urn:microsoft.com/office/officeart/2005/8/layout/cycle6"/>
    <dgm:cxn modelId="{4C353BA5-0A49-4327-B869-28D9F6BCECE0}" type="presOf" srcId="{9A8A0C7A-FB4D-42C8-905C-E8DE62EBAFE5}" destId="{77D93E89-04F8-454A-A305-B7626D9DFD4E}" srcOrd="0" destOrd="0" presId="urn:microsoft.com/office/officeart/2005/8/layout/cycle6"/>
    <dgm:cxn modelId="{94763CAC-EFA5-4D33-B0F4-AC0A048CD0AD}" type="presOf" srcId="{18003126-853D-45BB-82A2-7F6DC4314D37}" destId="{F8829A86-DEF9-40E2-8AA1-F17C3F18239D}" srcOrd="0" destOrd="0" presId="urn:microsoft.com/office/officeart/2005/8/layout/cycle6"/>
    <dgm:cxn modelId="{5B9241BA-C288-45A0-BA35-159A5EA945F1}" type="presOf" srcId="{98297734-9B46-4A4C-BC55-B8D9BB995739}" destId="{F896735F-CD31-422F-800B-BBA80A55A7A9}" srcOrd="0" destOrd="0" presId="urn:microsoft.com/office/officeart/2005/8/layout/cycle6"/>
    <dgm:cxn modelId="{A2E6CBD3-5C69-4794-AC9B-7F5E50FC9479}" type="presParOf" srcId="{8DB30307-A49A-419D-92AF-D675BD48A920}" destId="{A8A45FE7-BAE9-4873-ADE0-A1C722530EED}" srcOrd="0" destOrd="0" presId="urn:microsoft.com/office/officeart/2005/8/layout/cycle6"/>
    <dgm:cxn modelId="{86A77729-D019-43AC-86D6-16A9CDA6BBC7}" type="presParOf" srcId="{8DB30307-A49A-419D-92AF-D675BD48A920}" destId="{4E4B1EB1-309E-47E1-A36A-6DE4B5DBCD84}" srcOrd="1" destOrd="0" presId="urn:microsoft.com/office/officeart/2005/8/layout/cycle6"/>
    <dgm:cxn modelId="{1C99CC63-C880-4637-A7E0-092E6E9F0FCD}" type="presParOf" srcId="{8DB30307-A49A-419D-92AF-D675BD48A920}" destId="{BD00E27E-5972-4257-BD0E-0342A00EF331}" srcOrd="2" destOrd="0" presId="urn:microsoft.com/office/officeart/2005/8/layout/cycle6"/>
    <dgm:cxn modelId="{A8D1C274-C885-4BA5-8BF9-7C3766364635}" type="presParOf" srcId="{8DB30307-A49A-419D-92AF-D675BD48A920}" destId="{F896735F-CD31-422F-800B-BBA80A55A7A9}" srcOrd="3" destOrd="0" presId="urn:microsoft.com/office/officeart/2005/8/layout/cycle6"/>
    <dgm:cxn modelId="{86BD1120-D449-4500-905A-74D658BE0E9F}" type="presParOf" srcId="{8DB30307-A49A-419D-92AF-D675BD48A920}" destId="{05EE643F-8BB0-4EF3-8BC9-664C8A13FEFE}" srcOrd="4" destOrd="0" presId="urn:microsoft.com/office/officeart/2005/8/layout/cycle6"/>
    <dgm:cxn modelId="{AFA81FBD-D603-4D0B-B173-160AE32E080D}" type="presParOf" srcId="{8DB30307-A49A-419D-92AF-D675BD48A920}" destId="{D9FB7F0E-07F7-41B1-9E28-02E1D11ECCA2}" srcOrd="5" destOrd="0" presId="urn:microsoft.com/office/officeart/2005/8/layout/cycle6"/>
    <dgm:cxn modelId="{AD963F76-5F6C-46C9-BCEF-5CA64E4D5DE0}" type="presParOf" srcId="{8DB30307-A49A-419D-92AF-D675BD48A920}" destId="{F8829A86-DEF9-40E2-8AA1-F17C3F18239D}" srcOrd="6" destOrd="0" presId="urn:microsoft.com/office/officeart/2005/8/layout/cycle6"/>
    <dgm:cxn modelId="{14BEF544-AF3C-4414-A0B9-8D6AC5539B15}" type="presParOf" srcId="{8DB30307-A49A-419D-92AF-D675BD48A920}" destId="{CEE2E6FF-4860-48EA-ACA3-5F7126E0514D}" srcOrd="7" destOrd="0" presId="urn:microsoft.com/office/officeart/2005/8/layout/cycle6"/>
    <dgm:cxn modelId="{F879A3E8-36C7-4864-BB24-0DE664054B6D}" type="presParOf" srcId="{8DB30307-A49A-419D-92AF-D675BD48A920}" destId="{13330E6F-7678-4276-B536-3B907F6FEC7F}" srcOrd="8" destOrd="0" presId="urn:microsoft.com/office/officeart/2005/8/layout/cycle6"/>
    <dgm:cxn modelId="{C3D2BD46-5444-418C-9F05-D3C21FA78B42}" type="presParOf" srcId="{8DB30307-A49A-419D-92AF-D675BD48A920}" destId="{77D93E89-04F8-454A-A305-B7626D9DFD4E}" srcOrd="9" destOrd="0" presId="urn:microsoft.com/office/officeart/2005/8/layout/cycle6"/>
    <dgm:cxn modelId="{3B1C07A0-BC55-4C0E-9C1A-EDAACA2D8DA0}" type="presParOf" srcId="{8DB30307-A49A-419D-92AF-D675BD48A920}" destId="{E3517B8C-9DE7-4A61-AECC-477D447940D2}" srcOrd="10" destOrd="0" presId="urn:microsoft.com/office/officeart/2005/8/layout/cycle6"/>
    <dgm:cxn modelId="{97C3B975-4CC8-4923-94D0-7E0D870CC166}" type="presParOf" srcId="{8DB30307-A49A-419D-92AF-D675BD48A920}" destId="{8A251267-8FAB-4483-87FF-13379498379B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DB964-131A-4AA0-A73F-DA76E98CAF45}">
      <dsp:nvSpPr>
        <dsp:cNvPr id="0" name=""/>
        <dsp:cNvSpPr/>
      </dsp:nvSpPr>
      <dsp:spPr>
        <a:xfrm>
          <a:off x="0" y="351216"/>
          <a:ext cx="937260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374904" rIns="7274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Faible productivité biologique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Eaux claires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Pauvre en éléments nutritifs</a:t>
          </a:r>
        </a:p>
      </dsp:txBody>
      <dsp:txXfrm>
        <a:off x="0" y="351216"/>
        <a:ext cx="9372600" cy="1360800"/>
      </dsp:txXfrm>
    </dsp:sp>
    <dsp:sp modelId="{775126BA-982C-4378-AB47-EF6454949A39}">
      <dsp:nvSpPr>
        <dsp:cNvPr id="0" name=""/>
        <dsp:cNvSpPr/>
      </dsp:nvSpPr>
      <dsp:spPr>
        <a:xfrm>
          <a:off x="468630" y="85536"/>
          <a:ext cx="65608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 err="1">
              <a:latin typeface="Calibri" pitchFamily="34" charset="0"/>
            </a:rPr>
            <a:t>Oligotrophe</a:t>
          </a:r>
          <a:endParaRPr lang="fr-CA" sz="2400" kern="1200" dirty="0">
            <a:latin typeface="Calibri" pitchFamily="34" charset="0"/>
          </a:endParaRPr>
        </a:p>
      </dsp:txBody>
      <dsp:txXfrm>
        <a:off x="494569" y="111475"/>
        <a:ext cx="6508942" cy="479482"/>
      </dsp:txXfrm>
    </dsp:sp>
    <dsp:sp modelId="{BFF73ED1-6A74-4716-BDD3-D9DFB9C8C1F6}">
      <dsp:nvSpPr>
        <dsp:cNvPr id="0" name=""/>
        <dsp:cNvSpPr/>
      </dsp:nvSpPr>
      <dsp:spPr>
        <a:xfrm>
          <a:off x="0" y="2074896"/>
          <a:ext cx="937260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374904" rIns="7274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Productivité biologique modérée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Changement dans les espèces aquatiques présentes</a:t>
          </a:r>
        </a:p>
      </dsp:txBody>
      <dsp:txXfrm>
        <a:off x="0" y="2074896"/>
        <a:ext cx="9372600" cy="1048950"/>
      </dsp:txXfrm>
    </dsp:sp>
    <dsp:sp modelId="{775D0A63-3C09-4D5D-93E1-9DD6A889A202}">
      <dsp:nvSpPr>
        <dsp:cNvPr id="0" name=""/>
        <dsp:cNvSpPr/>
      </dsp:nvSpPr>
      <dsp:spPr>
        <a:xfrm>
          <a:off x="468630" y="1809216"/>
          <a:ext cx="65608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>
              <a:latin typeface="Calibri" pitchFamily="34" charset="0"/>
            </a:rPr>
            <a:t>Mésotrophe</a:t>
          </a:r>
        </a:p>
      </dsp:txBody>
      <dsp:txXfrm>
        <a:off x="494569" y="1835155"/>
        <a:ext cx="6508942" cy="479482"/>
      </dsp:txXfrm>
    </dsp:sp>
    <dsp:sp modelId="{BA921E52-518A-40A6-B8C3-CFDEE532F62B}">
      <dsp:nvSpPr>
        <dsp:cNvPr id="0" name=""/>
        <dsp:cNvSpPr/>
      </dsp:nvSpPr>
      <dsp:spPr>
        <a:xfrm>
          <a:off x="0" y="3486726"/>
          <a:ext cx="937260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374904" rIns="7274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Productivité biologique élevée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800" kern="1200" dirty="0">
              <a:latin typeface="Calibri" pitchFamily="34" charset="0"/>
            </a:rPr>
            <a:t>Enrichissement en éléments nutritifs</a:t>
          </a:r>
        </a:p>
      </dsp:txBody>
      <dsp:txXfrm>
        <a:off x="0" y="3486726"/>
        <a:ext cx="9372600" cy="1048950"/>
      </dsp:txXfrm>
    </dsp:sp>
    <dsp:sp modelId="{F9E1DB94-5A41-474A-B466-82B50169016B}">
      <dsp:nvSpPr>
        <dsp:cNvPr id="0" name=""/>
        <dsp:cNvSpPr/>
      </dsp:nvSpPr>
      <dsp:spPr>
        <a:xfrm>
          <a:off x="468630" y="3221046"/>
          <a:ext cx="65608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 err="1">
              <a:latin typeface="Calibri" pitchFamily="34" charset="0"/>
            </a:rPr>
            <a:t>Eutrophe</a:t>
          </a:r>
          <a:endParaRPr lang="fr-CA" sz="2400" kern="1200" dirty="0">
            <a:latin typeface="Calibri" pitchFamily="34" charset="0"/>
          </a:endParaRPr>
        </a:p>
      </dsp:txBody>
      <dsp:txXfrm>
        <a:off x="494569" y="3246985"/>
        <a:ext cx="6508942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DB964-131A-4AA0-A73F-DA76E98CAF45}">
      <dsp:nvSpPr>
        <dsp:cNvPr id="0" name=""/>
        <dsp:cNvSpPr/>
      </dsp:nvSpPr>
      <dsp:spPr>
        <a:xfrm>
          <a:off x="0" y="313997"/>
          <a:ext cx="9372600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437388" rIns="72741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100" kern="1200" dirty="0">
              <a:latin typeface="Calibri" pitchFamily="34" charset="0"/>
            </a:rPr>
            <a:t>Faible productivité biologique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100" kern="1200" dirty="0">
              <a:latin typeface="Calibri" pitchFamily="34" charset="0"/>
            </a:rPr>
            <a:t>Eaux claires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100" kern="1200" dirty="0">
              <a:latin typeface="Calibri" pitchFamily="34" charset="0"/>
            </a:rPr>
            <a:t>Pauvre en éléments nutritifs</a:t>
          </a:r>
        </a:p>
      </dsp:txBody>
      <dsp:txXfrm>
        <a:off x="0" y="313997"/>
        <a:ext cx="9372600" cy="1587600"/>
      </dsp:txXfrm>
    </dsp:sp>
    <dsp:sp modelId="{775126BA-982C-4378-AB47-EF6454949A39}">
      <dsp:nvSpPr>
        <dsp:cNvPr id="0" name=""/>
        <dsp:cNvSpPr/>
      </dsp:nvSpPr>
      <dsp:spPr>
        <a:xfrm>
          <a:off x="468630" y="4037"/>
          <a:ext cx="656082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 err="1">
              <a:latin typeface="Calibri" pitchFamily="34" charset="0"/>
            </a:rPr>
            <a:t>Oligotrophe</a:t>
          </a:r>
          <a:endParaRPr lang="fr-CA" sz="2400" kern="1200" dirty="0">
            <a:latin typeface="Calibri" pitchFamily="34" charset="0"/>
          </a:endParaRPr>
        </a:p>
      </dsp:txBody>
      <dsp:txXfrm>
        <a:off x="498892" y="34299"/>
        <a:ext cx="6500296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F73ED1-6A74-4716-BDD3-D9DFB9C8C1F6}">
      <dsp:nvSpPr>
        <dsp:cNvPr id="0" name=""/>
        <dsp:cNvSpPr/>
      </dsp:nvSpPr>
      <dsp:spPr>
        <a:xfrm>
          <a:off x="0" y="304230"/>
          <a:ext cx="9372600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416560" rIns="727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latin typeface="Calibri" pitchFamily="34" charset="0"/>
            </a:rPr>
            <a:t>Productivité biologique modérée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latin typeface="Calibri" pitchFamily="34" charset="0"/>
            </a:rPr>
            <a:t>Changement dans les espèces aquatiques présentes</a:t>
          </a:r>
        </a:p>
      </dsp:txBody>
      <dsp:txXfrm>
        <a:off x="0" y="304230"/>
        <a:ext cx="9372600" cy="1165500"/>
      </dsp:txXfrm>
    </dsp:sp>
    <dsp:sp modelId="{775D0A63-3C09-4D5D-93E1-9DD6A889A202}">
      <dsp:nvSpPr>
        <dsp:cNvPr id="0" name=""/>
        <dsp:cNvSpPr/>
      </dsp:nvSpPr>
      <dsp:spPr>
        <a:xfrm>
          <a:off x="468630" y="9030"/>
          <a:ext cx="65608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>
              <a:latin typeface="Calibri" pitchFamily="34" charset="0"/>
            </a:rPr>
            <a:t>Mésotrophe</a:t>
          </a:r>
        </a:p>
      </dsp:txBody>
      <dsp:txXfrm>
        <a:off x="497451" y="37851"/>
        <a:ext cx="6503178" cy="532758"/>
      </dsp:txXfrm>
    </dsp:sp>
    <dsp:sp modelId="{BA921E52-518A-40A6-B8C3-CFDEE532F62B}">
      <dsp:nvSpPr>
        <dsp:cNvPr id="0" name=""/>
        <dsp:cNvSpPr/>
      </dsp:nvSpPr>
      <dsp:spPr>
        <a:xfrm>
          <a:off x="0" y="1872931"/>
          <a:ext cx="9372600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7418" tIns="416560" rIns="72741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latin typeface="Calibri" pitchFamily="34" charset="0"/>
            </a:rPr>
            <a:t>Productivité biologique élevée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2000" kern="1200" dirty="0">
              <a:latin typeface="Calibri" pitchFamily="34" charset="0"/>
            </a:rPr>
            <a:t>Enrichissement en éléments nutritifs</a:t>
          </a:r>
        </a:p>
      </dsp:txBody>
      <dsp:txXfrm>
        <a:off x="0" y="1872931"/>
        <a:ext cx="9372600" cy="1165500"/>
      </dsp:txXfrm>
    </dsp:sp>
    <dsp:sp modelId="{F9E1DB94-5A41-474A-B466-82B50169016B}">
      <dsp:nvSpPr>
        <dsp:cNvPr id="0" name=""/>
        <dsp:cNvSpPr/>
      </dsp:nvSpPr>
      <dsp:spPr>
        <a:xfrm>
          <a:off x="468630" y="1577731"/>
          <a:ext cx="65608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983" tIns="0" rIns="24798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 dirty="0" err="1">
              <a:latin typeface="Calibri" pitchFamily="34" charset="0"/>
            </a:rPr>
            <a:t>Eutrophe</a:t>
          </a:r>
          <a:endParaRPr lang="fr-CA" sz="2400" kern="1200" dirty="0">
            <a:latin typeface="Calibri" pitchFamily="34" charset="0"/>
          </a:endParaRPr>
        </a:p>
      </dsp:txBody>
      <dsp:txXfrm>
        <a:off x="497451" y="1606552"/>
        <a:ext cx="6503178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A13FB-BFA3-4873-B5EF-953653F83C2D}">
      <dsp:nvSpPr>
        <dsp:cNvPr id="0" name=""/>
        <dsp:cNvSpPr/>
      </dsp:nvSpPr>
      <dsp:spPr>
        <a:xfrm>
          <a:off x="948266" y="0"/>
          <a:ext cx="5418667" cy="5418667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055D63E-AC52-4F9F-B4B4-BF38C655737E}">
      <dsp:nvSpPr>
        <dsp:cNvPr id="0" name=""/>
        <dsp:cNvSpPr/>
      </dsp:nvSpPr>
      <dsp:spPr>
        <a:xfrm>
          <a:off x="3657599" y="544777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Installations pour nettoyage</a:t>
          </a:r>
        </a:p>
      </dsp:txBody>
      <dsp:txXfrm>
        <a:off x="3720215" y="607393"/>
        <a:ext cx="3396901" cy="1157468"/>
      </dsp:txXfrm>
    </dsp:sp>
    <dsp:sp modelId="{DC9B8FC0-CBC0-4839-94B1-674294750EDA}">
      <dsp:nvSpPr>
        <dsp:cNvPr id="0" name=""/>
        <dsp:cNvSpPr/>
      </dsp:nvSpPr>
      <dsp:spPr>
        <a:xfrm>
          <a:off x="3657599" y="1987814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Inspection visuelle</a:t>
          </a:r>
        </a:p>
      </dsp:txBody>
      <dsp:txXfrm>
        <a:off x="3720215" y="2050430"/>
        <a:ext cx="3396901" cy="1157468"/>
      </dsp:txXfrm>
    </dsp:sp>
    <dsp:sp modelId="{11EA52BF-C9E4-42F9-AE7C-F68D3E829B17}">
      <dsp:nvSpPr>
        <dsp:cNvPr id="0" name=""/>
        <dsp:cNvSpPr/>
      </dsp:nvSpPr>
      <dsp:spPr>
        <a:xfrm>
          <a:off x="3657599" y="3430852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Sensibilisation</a:t>
          </a:r>
        </a:p>
      </dsp:txBody>
      <dsp:txXfrm>
        <a:off x="3720215" y="3493468"/>
        <a:ext cx="3396901" cy="11574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45FE7-BAE9-4873-ADE0-A1C722530EED}">
      <dsp:nvSpPr>
        <dsp:cNvPr id="0" name=""/>
        <dsp:cNvSpPr/>
      </dsp:nvSpPr>
      <dsp:spPr>
        <a:xfrm>
          <a:off x="2918768" y="400"/>
          <a:ext cx="3168316" cy="12505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Location de propriétés –mise à l’eau sur terrains privés</a:t>
          </a:r>
        </a:p>
      </dsp:txBody>
      <dsp:txXfrm>
        <a:off x="2979816" y="61448"/>
        <a:ext cx="3046220" cy="1128476"/>
      </dsp:txXfrm>
    </dsp:sp>
    <dsp:sp modelId="{BD00E27E-5972-4257-BD0E-0342A00EF331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4088949" y="569268"/>
              </a:moveTo>
              <a:arcTo wR="2500575" hR="2500575" stAng="18566104" swAng="73618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735F-CD31-422F-800B-BBA80A55A7A9}">
      <dsp:nvSpPr>
        <dsp:cNvPr id="0" name=""/>
        <dsp:cNvSpPr/>
      </dsp:nvSpPr>
      <dsp:spPr>
        <a:xfrm>
          <a:off x="5620932" y="1580907"/>
          <a:ext cx="2520366" cy="15452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Lac Simon: deux municipalités</a:t>
          </a:r>
        </a:p>
      </dsp:txBody>
      <dsp:txXfrm>
        <a:off x="5696366" y="1656341"/>
        <a:ext cx="2369498" cy="1394402"/>
      </dsp:txXfrm>
    </dsp:sp>
    <dsp:sp modelId="{D9FB7F0E-07F7-41B1-9E28-02E1D11ECCA2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001109" y="2515038"/>
              </a:moveTo>
              <a:arcTo wR="2500575" hR="2500575" stAng="21619884" swAng="198944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9A86-DEF9-40E2-8AA1-F17C3F18239D}">
      <dsp:nvSpPr>
        <dsp:cNvPr id="0" name=""/>
        <dsp:cNvSpPr/>
      </dsp:nvSpPr>
      <dsp:spPr>
        <a:xfrm>
          <a:off x="4565016" y="4518125"/>
          <a:ext cx="2815424" cy="12622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Conductivité –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sels de déglaçage/abats-poussières</a:t>
          </a:r>
        </a:p>
      </dsp:txBody>
      <dsp:txXfrm>
        <a:off x="4626636" y="4579745"/>
        <a:ext cx="2692184" cy="1139050"/>
      </dsp:txXfrm>
    </dsp:sp>
    <dsp:sp modelId="{13330E6F-7678-4276-B536-3B907F6FEC7F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2556944" y="5000515"/>
              </a:moveTo>
              <a:arcTo wR="2500575" hR="2500575" stAng="5322499" swAng="77266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93E89-04F8-454A-A305-B7626D9DFD4E}">
      <dsp:nvSpPr>
        <dsp:cNvPr id="0" name=""/>
        <dsp:cNvSpPr/>
      </dsp:nvSpPr>
      <dsp:spPr>
        <a:xfrm>
          <a:off x="2071146" y="4523984"/>
          <a:ext cx="1923958" cy="12505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Hydravions</a:t>
          </a:r>
        </a:p>
      </dsp:txBody>
      <dsp:txXfrm>
        <a:off x="2132194" y="4585032"/>
        <a:ext cx="1801862" cy="1128476"/>
      </dsp:txXfrm>
    </dsp:sp>
    <dsp:sp modelId="{8A251267-8FAB-4483-87FF-13379498379B}">
      <dsp:nvSpPr>
        <dsp:cNvPr id="0" name=""/>
        <dsp:cNvSpPr/>
      </dsp:nvSpPr>
      <dsp:spPr>
        <a:xfrm>
          <a:off x="1913104" y="501645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09476" y="4013321"/>
              </a:moveTo>
              <a:arcTo wR="2500575" hR="2500575" stAng="8566446" swAng="154202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9E204-74FC-49FD-8A0B-646486CF8519}">
      <dsp:nvSpPr>
        <dsp:cNvPr id="0" name=""/>
        <dsp:cNvSpPr/>
      </dsp:nvSpPr>
      <dsp:spPr>
        <a:xfrm>
          <a:off x="291773" y="1688310"/>
          <a:ext cx="3400480" cy="1802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Pas seulement les bateaux à moteur: canots, kayaks, combinaisons, etc.</a:t>
          </a:r>
        </a:p>
      </dsp:txBody>
      <dsp:txXfrm>
        <a:off x="379760" y="1776297"/>
        <a:ext cx="3224506" cy="1626439"/>
      </dsp:txXfrm>
    </dsp:sp>
    <dsp:sp modelId="{0E930D56-1A80-44B4-BA26-A3802A963C78}">
      <dsp:nvSpPr>
        <dsp:cNvPr id="0" name=""/>
        <dsp:cNvSpPr/>
      </dsp:nvSpPr>
      <dsp:spPr>
        <a:xfrm>
          <a:off x="1816145" y="764229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64208" y="918374"/>
              </a:moveTo>
              <a:arcTo wR="2500575" hR="2500575" stAng="13155130" swAng="99533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45FE7-BAE9-4873-ADE0-A1C722530EED}">
      <dsp:nvSpPr>
        <dsp:cNvPr id="0" name=""/>
        <dsp:cNvSpPr/>
      </dsp:nvSpPr>
      <dsp:spPr>
        <a:xfrm>
          <a:off x="2918768" y="400"/>
          <a:ext cx="3168316" cy="12505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Location de propriétés –mise à l’eau sur terrains privés</a:t>
          </a:r>
        </a:p>
      </dsp:txBody>
      <dsp:txXfrm>
        <a:off x="2979816" y="61448"/>
        <a:ext cx="3046220" cy="1128476"/>
      </dsp:txXfrm>
    </dsp:sp>
    <dsp:sp modelId="{BD00E27E-5972-4257-BD0E-0342A00EF331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4088949" y="569268"/>
              </a:moveTo>
              <a:arcTo wR="2500575" hR="2500575" stAng="18566104" swAng="73618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735F-CD31-422F-800B-BBA80A55A7A9}">
      <dsp:nvSpPr>
        <dsp:cNvPr id="0" name=""/>
        <dsp:cNvSpPr/>
      </dsp:nvSpPr>
      <dsp:spPr>
        <a:xfrm>
          <a:off x="5620932" y="1580907"/>
          <a:ext cx="2520366" cy="15452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Certains lacs touchent plusieurs municipalités</a:t>
          </a:r>
        </a:p>
      </dsp:txBody>
      <dsp:txXfrm>
        <a:off x="5696366" y="1656341"/>
        <a:ext cx="2369498" cy="1394402"/>
      </dsp:txXfrm>
    </dsp:sp>
    <dsp:sp modelId="{D9FB7F0E-07F7-41B1-9E28-02E1D11ECCA2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001109" y="2515038"/>
              </a:moveTo>
              <a:arcTo wR="2500575" hR="2500575" stAng="21619884" swAng="198944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9A86-DEF9-40E2-8AA1-F17C3F18239D}">
      <dsp:nvSpPr>
        <dsp:cNvPr id="0" name=""/>
        <dsp:cNvSpPr/>
      </dsp:nvSpPr>
      <dsp:spPr>
        <a:xfrm>
          <a:off x="4565016" y="4518125"/>
          <a:ext cx="2815424" cy="12622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Conductivité –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sels de déglaçage/abats-poussières</a:t>
          </a:r>
        </a:p>
      </dsp:txBody>
      <dsp:txXfrm>
        <a:off x="4626636" y="4579745"/>
        <a:ext cx="2692184" cy="1139050"/>
      </dsp:txXfrm>
    </dsp:sp>
    <dsp:sp modelId="{13330E6F-7678-4276-B536-3B907F6FEC7F}">
      <dsp:nvSpPr>
        <dsp:cNvPr id="0" name=""/>
        <dsp:cNvSpPr/>
      </dsp:nvSpPr>
      <dsp:spPr>
        <a:xfrm>
          <a:off x="2002351" y="625687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2556944" y="5000515"/>
              </a:moveTo>
              <a:arcTo wR="2500575" hR="2500575" stAng="5322499" swAng="77266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93E89-04F8-454A-A305-B7626D9DFD4E}">
      <dsp:nvSpPr>
        <dsp:cNvPr id="0" name=""/>
        <dsp:cNvSpPr/>
      </dsp:nvSpPr>
      <dsp:spPr>
        <a:xfrm>
          <a:off x="2071146" y="4523984"/>
          <a:ext cx="1923958" cy="125057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Hydravions</a:t>
          </a:r>
        </a:p>
      </dsp:txBody>
      <dsp:txXfrm>
        <a:off x="2132194" y="4585032"/>
        <a:ext cx="1801862" cy="1128476"/>
      </dsp:txXfrm>
    </dsp:sp>
    <dsp:sp modelId="{8A251267-8FAB-4483-87FF-13379498379B}">
      <dsp:nvSpPr>
        <dsp:cNvPr id="0" name=""/>
        <dsp:cNvSpPr/>
      </dsp:nvSpPr>
      <dsp:spPr>
        <a:xfrm>
          <a:off x="1913104" y="501645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09476" y="4013321"/>
              </a:moveTo>
              <a:arcTo wR="2500575" hR="2500575" stAng="8566446" swAng="154202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9E204-74FC-49FD-8A0B-646486CF8519}">
      <dsp:nvSpPr>
        <dsp:cNvPr id="0" name=""/>
        <dsp:cNvSpPr/>
      </dsp:nvSpPr>
      <dsp:spPr>
        <a:xfrm>
          <a:off x="291773" y="1688310"/>
          <a:ext cx="3400480" cy="1802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Pas seulement les bateaux à moteur: canots, kayaks, combinaisons, etc.</a:t>
          </a:r>
        </a:p>
      </dsp:txBody>
      <dsp:txXfrm>
        <a:off x="379760" y="1776297"/>
        <a:ext cx="3224506" cy="1626439"/>
      </dsp:txXfrm>
    </dsp:sp>
    <dsp:sp modelId="{0E930D56-1A80-44B4-BA26-A3802A963C78}">
      <dsp:nvSpPr>
        <dsp:cNvPr id="0" name=""/>
        <dsp:cNvSpPr/>
      </dsp:nvSpPr>
      <dsp:spPr>
        <a:xfrm>
          <a:off x="1816145" y="764229"/>
          <a:ext cx="5001150" cy="5001150"/>
        </a:xfrm>
        <a:custGeom>
          <a:avLst/>
          <a:gdLst/>
          <a:ahLst/>
          <a:cxnLst/>
          <a:rect l="0" t="0" r="0" b="0"/>
          <a:pathLst>
            <a:path>
              <a:moveTo>
                <a:pt x="564208" y="918374"/>
              </a:moveTo>
              <a:arcTo wR="2500575" hR="2500575" stAng="13155130" swAng="995334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45FE7-BAE9-4873-ADE0-A1C722530EED}">
      <dsp:nvSpPr>
        <dsp:cNvPr id="0" name=""/>
        <dsp:cNvSpPr/>
      </dsp:nvSpPr>
      <dsp:spPr>
        <a:xfrm>
          <a:off x="2745268" y="-1209"/>
          <a:ext cx="3443822" cy="13593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Les codes d’éthique: pas de pouvoir légal</a:t>
          </a:r>
        </a:p>
      </dsp:txBody>
      <dsp:txXfrm>
        <a:off x="2811624" y="65147"/>
        <a:ext cx="3311110" cy="1226606"/>
      </dsp:txXfrm>
    </dsp:sp>
    <dsp:sp modelId="{BD00E27E-5972-4257-BD0E-0342A00EF331}">
      <dsp:nvSpPr>
        <dsp:cNvPr id="0" name=""/>
        <dsp:cNvSpPr/>
      </dsp:nvSpPr>
      <dsp:spPr>
        <a:xfrm>
          <a:off x="2216075" y="1120058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3259319" y="240689"/>
              </a:moveTo>
              <a:arcTo wR="2247423" hR="2247423" stAng="17805572" swAng="88368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735F-CD31-422F-800B-BBA80A55A7A9}">
      <dsp:nvSpPr>
        <dsp:cNvPr id="0" name=""/>
        <dsp:cNvSpPr/>
      </dsp:nvSpPr>
      <dsp:spPr>
        <a:xfrm>
          <a:off x="5826268" y="1687839"/>
          <a:ext cx="2739528" cy="1679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Difficulté à faire respecter les mesures sur l’eau</a:t>
          </a:r>
        </a:p>
      </dsp:txBody>
      <dsp:txXfrm>
        <a:off x="5908261" y="1769832"/>
        <a:ext cx="2575542" cy="1515655"/>
      </dsp:txXfrm>
    </dsp:sp>
    <dsp:sp modelId="{D9FB7F0E-07F7-41B1-9E28-02E1D11ECCA2}">
      <dsp:nvSpPr>
        <dsp:cNvPr id="0" name=""/>
        <dsp:cNvSpPr/>
      </dsp:nvSpPr>
      <dsp:spPr>
        <a:xfrm>
          <a:off x="2840621" y="322912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4343523" y="3058150"/>
              </a:moveTo>
              <a:arcTo wR="2247423" hR="2247423" stAng="1268725" swAng="222104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9A86-DEF9-40E2-8AA1-F17C3F18239D}">
      <dsp:nvSpPr>
        <dsp:cNvPr id="0" name=""/>
        <dsp:cNvSpPr/>
      </dsp:nvSpPr>
      <dsp:spPr>
        <a:xfrm>
          <a:off x="3301640" y="4487268"/>
          <a:ext cx="3887399" cy="1372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Différences entre les codes d’éthique nautique des municipalités de Duhamel et Lac-Simon</a:t>
          </a:r>
        </a:p>
      </dsp:txBody>
      <dsp:txXfrm>
        <a:off x="3368618" y="4554246"/>
        <a:ext cx="3753443" cy="1238099"/>
      </dsp:txXfrm>
    </dsp:sp>
    <dsp:sp modelId="{13330E6F-7678-4276-B536-3B907F6FEC7F}">
      <dsp:nvSpPr>
        <dsp:cNvPr id="0" name=""/>
        <dsp:cNvSpPr/>
      </dsp:nvSpPr>
      <dsp:spPr>
        <a:xfrm>
          <a:off x="1679837" y="593012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1602999" y="4400474"/>
              </a:moveTo>
              <a:arcTo wR="2247423" hR="2247423" stAng="6399770" swAng="304277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93E89-04F8-454A-A305-B7626D9DFD4E}">
      <dsp:nvSpPr>
        <dsp:cNvPr id="0" name=""/>
        <dsp:cNvSpPr/>
      </dsp:nvSpPr>
      <dsp:spPr>
        <a:xfrm>
          <a:off x="0" y="2327543"/>
          <a:ext cx="3476655" cy="13593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Les vacanciers : plus difficiles à sensibiliser</a:t>
          </a:r>
        </a:p>
      </dsp:txBody>
      <dsp:txXfrm>
        <a:off x="66356" y="2393899"/>
        <a:ext cx="3343943" cy="1226606"/>
      </dsp:txXfrm>
    </dsp:sp>
    <dsp:sp modelId="{8A251267-8FAB-4483-87FF-13379498379B}">
      <dsp:nvSpPr>
        <dsp:cNvPr id="0" name=""/>
        <dsp:cNvSpPr/>
      </dsp:nvSpPr>
      <dsp:spPr>
        <a:xfrm>
          <a:off x="2231346" y="1207829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310947" y="1106820"/>
              </a:moveTo>
              <a:arcTo wR="2247423" hR="2247423" stAng="12629909" swAng="22829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A45FE7-BAE9-4873-ADE0-A1C722530EED}">
      <dsp:nvSpPr>
        <dsp:cNvPr id="0" name=""/>
        <dsp:cNvSpPr/>
      </dsp:nvSpPr>
      <dsp:spPr>
        <a:xfrm>
          <a:off x="2745268" y="-1209"/>
          <a:ext cx="3443822" cy="13593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Les codes d’éthique: pas de pouvoir légal</a:t>
          </a:r>
        </a:p>
      </dsp:txBody>
      <dsp:txXfrm>
        <a:off x="2811624" y="65147"/>
        <a:ext cx="3311110" cy="1226606"/>
      </dsp:txXfrm>
    </dsp:sp>
    <dsp:sp modelId="{BD00E27E-5972-4257-BD0E-0342A00EF331}">
      <dsp:nvSpPr>
        <dsp:cNvPr id="0" name=""/>
        <dsp:cNvSpPr/>
      </dsp:nvSpPr>
      <dsp:spPr>
        <a:xfrm>
          <a:off x="1716461" y="1021583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3439118" y="341964"/>
              </a:moveTo>
              <a:arcTo wR="2247423" hR="2247423" stAng="18121339" swAng="155732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96735F-CD31-422F-800B-BBA80A55A7A9}">
      <dsp:nvSpPr>
        <dsp:cNvPr id="0" name=""/>
        <dsp:cNvSpPr/>
      </dsp:nvSpPr>
      <dsp:spPr>
        <a:xfrm>
          <a:off x="5344839" y="2086051"/>
          <a:ext cx="2739528" cy="1679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Difficulté à faire respecter les mesures sur l’eau</a:t>
          </a:r>
        </a:p>
      </dsp:txBody>
      <dsp:txXfrm>
        <a:off x="5426832" y="2168044"/>
        <a:ext cx="2575542" cy="1515655"/>
      </dsp:txXfrm>
    </dsp:sp>
    <dsp:sp modelId="{D9FB7F0E-07F7-41B1-9E28-02E1D11ECCA2}">
      <dsp:nvSpPr>
        <dsp:cNvPr id="0" name=""/>
        <dsp:cNvSpPr/>
      </dsp:nvSpPr>
      <dsp:spPr>
        <a:xfrm>
          <a:off x="2105814" y="1052153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4444352" y="2721147"/>
              </a:moveTo>
              <a:arcTo wR="2247423" hR="2247423" stAng="730103" swAng="117211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29A86-DEF9-40E2-8AA1-F17C3F18239D}">
      <dsp:nvSpPr>
        <dsp:cNvPr id="0" name=""/>
        <dsp:cNvSpPr/>
      </dsp:nvSpPr>
      <dsp:spPr>
        <a:xfrm>
          <a:off x="3301640" y="4487268"/>
          <a:ext cx="3887399" cy="13720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Différences entre les codes d’éthique des municipalités de Duhamel et Lac-Simon</a:t>
          </a:r>
        </a:p>
      </dsp:txBody>
      <dsp:txXfrm>
        <a:off x="3368618" y="4554246"/>
        <a:ext cx="3753443" cy="1238099"/>
      </dsp:txXfrm>
    </dsp:sp>
    <dsp:sp modelId="{13330E6F-7678-4276-B536-3B907F6FEC7F}">
      <dsp:nvSpPr>
        <dsp:cNvPr id="0" name=""/>
        <dsp:cNvSpPr/>
      </dsp:nvSpPr>
      <dsp:spPr>
        <a:xfrm>
          <a:off x="2233721" y="838572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1057273" y="4153848"/>
              </a:moveTo>
              <a:arcTo wR="2247423" hR="2247423" stAng="7318551" swAng="190380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93E89-04F8-454A-A305-B7626D9DFD4E}">
      <dsp:nvSpPr>
        <dsp:cNvPr id="0" name=""/>
        <dsp:cNvSpPr/>
      </dsp:nvSpPr>
      <dsp:spPr>
        <a:xfrm>
          <a:off x="466215" y="2710991"/>
          <a:ext cx="3476655" cy="13593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Century Gothic" panose="020B0502020202020204" pitchFamily="34" charset="0"/>
            </a:rPr>
            <a:t>Les vacanciers : plus difficiles à sensibiliser</a:t>
          </a:r>
        </a:p>
      </dsp:txBody>
      <dsp:txXfrm>
        <a:off x="532571" y="2777347"/>
        <a:ext cx="3343943" cy="1226606"/>
      </dsp:txXfrm>
    </dsp:sp>
    <dsp:sp modelId="{8A251267-8FAB-4483-87FF-13379498379B}">
      <dsp:nvSpPr>
        <dsp:cNvPr id="0" name=""/>
        <dsp:cNvSpPr/>
      </dsp:nvSpPr>
      <dsp:spPr>
        <a:xfrm>
          <a:off x="2676086" y="1111611"/>
          <a:ext cx="4494846" cy="4494846"/>
        </a:xfrm>
        <a:custGeom>
          <a:avLst/>
          <a:gdLst/>
          <a:ahLst/>
          <a:cxnLst/>
          <a:rect l="0" t="0" r="0" b="0"/>
          <a:pathLst>
            <a:path>
              <a:moveTo>
                <a:pt x="100605" y="1582529"/>
              </a:moveTo>
              <a:arcTo wR="2247423" hR="2247423" stAng="11832500" swAng="27153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DA827A-3D6E-46C3-8843-0E82E51631B1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AAF451F-7540-4E1A-9A71-81531AE20DA5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735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712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5180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098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219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0836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8316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0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5143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837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99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4017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7752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2425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274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194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314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104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2326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261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8733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572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266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4179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807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657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97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299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3591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87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 que indigène = natif d</a:t>
            </a:r>
            <a:r>
              <a:rPr lang="fr-FR" baseline="0" dirty="0"/>
              <a:t>u Québec</a:t>
            </a:r>
          </a:p>
          <a:p>
            <a:r>
              <a:rPr lang="fr-FR" baseline="0" dirty="0"/>
              <a:t>Expliquer qu’on ne les a pas toujours identifiés à l’espèce</a:t>
            </a:r>
          </a:p>
          <a:p>
            <a:endParaRPr lang="fr-FR" baseline="0" dirty="0"/>
          </a:p>
          <a:p>
            <a:r>
              <a:rPr lang="fr-FR" baseline="0" dirty="0"/>
              <a:t>Expliquer qu’ils ne représentent pas de danger pour la santé du lac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638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17637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244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75316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2592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10283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2439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7161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80947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655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3766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5594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9196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3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3666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03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922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5532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75212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0106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4976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1668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58390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10468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8667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3583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82089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47349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7154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9405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4578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65103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14946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2351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9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ceux qui</a:t>
            </a:r>
            <a:r>
              <a:rPr lang="fr-FR" baseline="0" dirty="0"/>
              <a:t> n’ont pas participé au terrain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44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88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fr-FR" smtClean="0"/>
              <a:pPr rtl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151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ctangle 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fr-FR"/>
              <a:t>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de remplacemen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D3506D7-5CBE-4210-B90C-6CED4A75831B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12D8A3-E684-4E47-9350-5112ABBEE124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8A4B6B-DFE8-45AF-A07A-AF611593934C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FAC65B-59B8-4F53-8CAA-8A02312F1318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40DB85-7069-4DCF-8DA6-4413D327BA2F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ctangle 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>
              <a:defRPr sz="52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CC1111-96B2-42CC-8C98-6093049C4705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 de remplacem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4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E90BA69-1639-419E-871B-24E22C3ED7D2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51347D-B560-47B3-8156-BD9DB1F95BBD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F7360B-D4F7-4A17-BF14-3DC862256C45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028AC1-3015-48EA-9A90-43CF9FCC858F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2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0E4F690-131B-4662-9D79-47CA76255DDB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A479D1-BE61-4614-A789-58C0423AA155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7" name="Rectangle 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8" name="Rectangle 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4" name="Espace réservé de la date 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DA733526-2339-402A-A1B2-E97167DEC014}" type="datetime1">
              <a:rPr lang="fr-FR" smtClean="0"/>
              <a:pPr rtl="0"/>
              <a:t>28/06/2018</a:t>
            </a:fld>
            <a:endParaRPr lang="fr-FR" dirty="0"/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ddelcc.gouv.qc.ca/eau/paee/index.ht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35575"/>
            <a:ext cx="12383589" cy="53688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469250" y="4683232"/>
            <a:ext cx="10557809" cy="1143000"/>
          </a:xfrm>
        </p:spPr>
        <p:txBody>
          <a:bodyPr rtlCol="0">
            <a:normAutofit/>
          </a:bodyPr>
          <a:lstStyle/>
          <a:p>
            <a:pPr rtl="0"/>
            <a:r>
              <a:rPr lang="fr-FR" sz="3600" dirty="0">
                <a:latin typeface="Century Gothic" panose="020B0502020202020204" pitchFamily="34" charset="0"/>
              </a:rPr>
              <a:t>Caractérisation des plantes aquatiques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-356292" y="5871117"/>
            <a:ext cx="9144002" cy="762000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Rencontre de fin de projet – 16 juin 2018</a:t>
            </a:r>
          </a:p>
        </p:txBody>
      </p:sp>
      <p:sp>
        <p:nvSpPr>
          <p:cNvPr id="7" name="Ellipse 6"/>
          <p:cNvSpPr/>
          <p:nvPr/>
        </p:nvSpPr>
        <p:spPr>
          <a:xfrm>
            <a:off x="9878983" y="4251404"/>
            <a:ext cx="3680897" cy="31725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0850" y="4410587"/>
            <a:ext cx="1021236" cy="1341973"/>
          </a:xfrm>
          <a:prstGeom prst="rect">
            <a:avLst/>
          </a:prstGeom>
        </p:spPr>
      </p:pic>
      <p:sp>
        <p:nvSpPr>
          <p:cNvPr id="8" name="Bouée 7"/>
          <p:cNvSpPr/>
          <p:nvPr/>
        </p:nvSpPr>
        <p:spPr>
          <a:xfrm>
            <a:off x="9732778" y="4126230"/>
            <a:ext cx="4114526" cy="3451727"/>
          </a:xfrm>
          <a:prstGeom prst="donut">
            <a:avLst>
              <a:gd name="adj" fmla="val 152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4763" y="5690409"/>
            <a:ext cx="2014229" cy="12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70" y="1243584"/>
            <a:ext cx="5992802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Formule standard (introduction, méthodologie, résultats, interprétation, conclusion et recommandations). 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52" y="550546"/>
            <a:ext cx="4500372" cy="58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8" y="1078992"/>
            <a:ext cx="7680960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Carte du bassin versant du lac ou du </a:t>
            </a:r>
            <a:r>
              <a:rPr lang="fr-FR" sz="2200" dirty="0" err="1">
                <a:latin typeface="Century Gothic" panose="020B0502020202020204" pitchFamily="34" charset="0"/>
              </a:rPr>
              <a:t>sous-bassin</a:t>
            </a:r>
            <a:r>
              <a:rPr lang="fr-FR" sz="2200" dirty="0">
                <a:latin typeface="Century Gothic" panose="020B0502020202020204" pitchFamily="34" charset="0"/>
              </a:rPr>
              <a:t> dont il fait partie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768" y="203926"/>
            <a:ext cx="4108705" cy="6184682"/>
          </a:xfrm>
          <a:prstGeom prst="rect">
            <a:avLst/>
          </a:prstGeom>
        </p:spPr>
      </p:pic>
      <p:pic>
        <p:nvPicPr>
          <p:cNvPr id="7" name="Picture 2" descr="http://rqes-gries.ca/upload/images/Notions_hydrogeologie/14_Bassin_versan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985" y="3749040"/>
            <a:ext cx="4611255" cy="2624952"/>
          </a:xfrm>
          <a:prstGeom prst="round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83920" y="1917278"/>
            <a:ext cx="6382512" cy="1816522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  <a:tabLst>
                <a:tab pos="0" algn="l"/>
              </a:tabLst>
            </a:pPr>
            <a:r>
              <a:rPr lang="fr-CA" sz="1800" dirty="0">
                <a:latin typeface="Century Gothic" panose="020B0502020202020204" pitchFamily="34" charset="0"/>
              </a:rPr>
              <a:t>Territoire où toutes les eaux de surface s’écoulent naturellement vers un même point</a:t>
            </a:r>
          </a:p>
          <a:p>
            <a:pPr marL="0" indent="0">
              <a:spcBef>
                <a:spcPts val="2400"/>
              </a:spcBef>
              <a:buNone/>
              <a:tabLst>
                <a:tab pos="0" algn="l"/>
              </a:tabLst>
            </a:pPr>
            <a:r>
              <a:rPr lang="fr-CA" sz="1800" dirty="0">
                <a:latin typeface="Century Gothic" panose="020B0502020202020204" pitchFamily="34" charset="0"/>
              </a:rPr>
              <a:t>Délimité physiquement par la ligne suivant la crête des montagnes, des collines et des hauteurs du territoire, appelée </a:t>
            </a:r>
            <a:r>
              <a:rPr lang="fr-CA" sz="1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ligne de partage des eaux</a:t>
            </a:r>
            <a:endParaRPr lang="fr-CA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8" y="1243584"/>
            <a:ext cx="4223348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Cartographie des zones de végétation aquatique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548" y="0"/>
            <a:ext cx="7300452" cy="66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8" y="1243584"/>
            <a:ext cx="7680960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Tableau des plantes inventoriées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375" b="67567"/>
          <a:stretch/>
        </p:blipFill>
        <p:spPr>
          <a:xfrm>
            <a:off x="1437954" y="2138516"/>
            <a:ext cx="8812175" cy="3908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470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7" y="1243584"/>
            <a:ext cx="10447167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Interprétation sur plantes dominantes, rares, envahissantes, etc.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"/>
          </p:nvPr>
        </p:nvSpPr>
        <p:spPr>
          <a:xfrm>
            <a:off x="363399" y="2364461"/>
            <a:ext cx="9798239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Plante dominante : qu’on retrouve dans le plus grand nombre de zones d’herbiers dans le lac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Plante rare: qu’on retrouve dans un faible nombre de zones d’herbiers dans le lac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Plantes envahissantes: peuvent être exotiques ou indigènes. 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7" y="1243584"/>
            <a:ext cx="10447167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Graphique de richesse spécifique</a:t>
            </a:r>
          </a:p>
          <a:p>
            <a:pPr marL="365760" lvl="1" indent="0">
              <a:buNone/>
            </a:pPr>
            <a:r>
              <a:rPr lang="fr-FR" sz="2200" dirty="0">
                <a:latin typeface="Century Gothic" panose="020B0502020202020204" pitchFamily="34" charset="0"/>
              </a:rPr>
              <a:t>Richesse = nombre d’espèces différentes dans une même zone d’herbier</a:t>
            </a:r>
          </a:p>
          <a:p>
            <a:pPr lvl="1"/>
            <a:endParaRPr lang="fr-FR" sz="2200" dirty="0">
              <a:latin typeface="Century Gothic" panose="020B0502020202020204" pitchFamily="34" charset="0"/>
            </a:endParaRP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3888880934"/>
              </p:ext>
            </p:extLst>
          </p:nvPr>
        </p:nvGraphicFramePr>
        <p:xfrm>
          <a:off x="2094271" y="2126956"/>
          <a:ext cx="7076271" cy="4329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18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201167" y="1243584"/>
            <a:ext cx="10447167" cy="6096000"/>
          </a:xfrm>
        </p:spPr>
        <p:txBody>
          <a:bodyPr rtlCol="0">
            <a:normAutofit/>
          </a:bodyPr>
          <a:lstStyle/>
          <a:p>
            <a:pPr lvl="1"/>
            <a:r>
              <a:rPr lang="fr-FR" sz="2200" dirty="0">
                <a:latin typeface="Century Gothic" panose="020B0502020202020204" pitchFamily="34" charset="0"/>
              </a:rPr>
              <a:t>Autres observations</a:t>
            </a:r>
          </a:p>
        </p:txBody>
      </p:sp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07136" y="-154432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rapport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54422" y="2153252"/>
            <a:ext cx="10413345" cy="3805095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2400"/>
              </a:spcBef>
              <a:tabLst>
                <a:tab pos="0" algn="l"/>
              </a:tabLst>
            </a:pPr>
            <a:r>
              <a:rPr lang="fr-CA" sz="2200" dirty="0">
                <a:latin typeface="Century Gothic" panose="020B0502020202020204" pitchFamily="34" charset="0"/>
              </a:rPr>
              <a:t>Organismes autres que des plantes aquatiques </a:t>
            </a:r>
          </a:p>
          <a:p>
            <a:pPr marL="342900" indent="-342900">
              <a:spcBef>
                <a:spcPts val="2400"/>
              </a:spcBef>
              <a:tabLst>
                <a:tab pos="0" algn="l"/>
              </a:tabLst>
            </a:pPr>
            <a:r>
              <a:rPr lang="fr-CA" sz="2200" dirty="0">
                <a:latin typeface="Century Gothic" panose="020B0502020202020204" pitchFamily="34" charset="0"/>
              </a:rPr>
              <a:t>Plantes exotiques envahissantes sur les rives (et non aquatiques)</a:t>
            </a:r>
          </a:p>
          <a:p>
            <a:pPr marL="342900" indent="-342900">
              <a:spcBef>
                <a:spcPts val="2400"/>
              </a:spcBef>
              <a:tabLst>
                <a:tab pos="0" algn="l"/>
              </a:tabLst>
            </a:pPr>
            <a:r>
              <a:rPr lang="fr-CA" sz="2200" dirty="0">
                <a:latin typeface="Century Gothic" panose="020B0502020202020204" pitchFamily="34" charset="0"/>
              </a:rPr>
              <a:t>Présence de certaines plantes hors des zones d’herbiers</a:t>
            </a:r>
          </a:p>
          <a:p>
            <a:pPr marL="342900" indent="-342900">
              <a:spcBef>
                <a:spcPts val="2400"/>
              </a:spcBef>
              <a:tabLst>
                <a:tab pos="0" algn="l"/>
              </a:tabLst>
            </a:pPr>
            <a:r>
              <a:rPr lang="fr-CA" sz="2200" dirty="0">
                <a:latin typeface="Century Gothic" panose="020B0502020202020204" pitchFamily="34" charset="0"/>
              </a:rPr>
              <a:t>Présence de plantes difficiles à identifier (ex: rosettes)</a:t>
            </a:r>
          </a:p>
        </p:txBody>
      </p:sp>
    </p:spTree>
    <p:extLst>
      <p:ext uri="{BB962C8B-B14F-4D97-AF65-F5344CB8AC3E}">
        <p14:creationId xmlns:p14="http://schemas.microsoft.com/office/powerpoint/2010/main" val="346054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80878" y="479749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document d’identification des plantes aquatiques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70" y="1401098"/>
            <a:ext cx="7378969" cy="46999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0878" y="2182451"/>
            <a:ext cx="3407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Description des plantes ou groupes de plantes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Habitat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Source des informations</a:t>
            </a:r>
            <a:endParaRPr lang="fr-CA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80878" y="479749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document d’identification des plantes aquatiques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80877" y="2182451"/>
            <a:ext cx="35993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Les numéros de pages correspondant aux plantes répertoriées dans chaque lac se trouvent en annexe des rapports</a:t>
            </a:r>
            <a:endParaRPr lang="fr-CA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0" y="1895240"/>
            <a:ext cx="7388943" cy="36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La base de données Excel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845" y="1233424"/>
            <a:ext cx="8110691" cy="5272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1884" y="5146876"/>
            <a:ext cx="3407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Deux onglets: Espèces et zones</a:t>
            </a:r>
            <a:endParaRPr lang="fr-CA" sz="2400" dirty="0">
              <a:solidFill>
                <a:srgbClr val="C00000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333135" y="6091084"/>
            <a:ext cx="1061884" cy="117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6438" y="329184"/>
            <a:ext cx="5383530" cy="563270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761238" y="1562608"/>
            <a:ext cx="4981194" cy="4127627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>
                <a:latin typeface="Century Gothic" panose="020B0502020202020204" pitchFamily="34" charset="0"/>
              </a:rPr>
              <a:t>Retour sur le mandat de l’OBV RPNS 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Description des livrables pour chaque lac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Survol des principaux résultats 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Conclusion et recommandations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Période de questions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56438" y="54407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Ordre du jour</a:t>
            </a:r>
          </a:p>
        </p:txBody>
      </p:sp>
    </p:spTree>
    <p:extLst>
      <p:ext uri="{BB962C8B-B14F-4D97-AF65-F5344CB8AC3E}">
        <p14:creationId xmlns:p14="http://schemas.microsoft.com/office/powerpoint/2010/main" val="14959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La base de données Excel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884" y="1213235"/>
            <a:ext cx="3407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Onglet espèces</a:t>
            </a:r>
            <a:endParaRPr lang="fr-CA" sz="2400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91" y="1884330"/>
            <a:ext cx="10220325" cy="42043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16207" y="1259401"/>
            <a:ext cx="448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Numéro de zones de plantes aquatiques (herbiers)</a:t>
            </a:r>
            <a:endParaRPr lang="fr-CA" sz="2400" dirty="0">
              <a:solidFill>
                <a:srgbClr val="C0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8207084" y="2093100"/>
            <a:ext cx="37264" cy="676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0553" y="6110559"/>
            <a:ext cx="11931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Recouvrement par l’espèce: A (0-25%), B(26-50%), C(51-75%), D(76-100%) </a:t>
            </a:r>
            <a:endParaRPr lang="fr-CA" sz="2400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447935" y="5416387"/>
            <a:ext cx="122903" cy="694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9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La base de données Excel</a:t>
            </a:r>
          </a:p>
        </p:txBody>
      </p:sp>
      <p:sp>
        <p:nvSpPr>
          <p:cNvPr id="4" name="Rectangle 3"/>
          <p:cNvSpPr/>
          <p:nvPr/>
        </p:nvSpPr>
        <p:spPr>
          <a:xfrm>
            <a:off x="721884" y="1213235"/>
            <a:ext cx="3407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Onglet zones</a:t>
            </a:r>
            <a:endParaRPr lang="fr-CA" sz="24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883" y="1710709"/>
            <a:ext cx="11317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Données supplémentaires sur chaque zone: profondeur approximative, recouvrement total par les plantes, recouvrement par le </a:t>
            </a:r>
            <a:r>
              <a:rPr lang="fr-CA" sz="24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périphyton</a:t>
            </a: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, substrat, commentaires </a:t>
            </a:r>
            <a:endParaRPr lang="fr-CA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447935" y="5416387"/>
            <a:ext cx="122903" cy="694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3"/>
          <a:stretch/>
        </p:blipFill>
        <p:spPr>
          <a:xfrm>
            <a:off x="413033" y="2946847"/>
            <a:ext cx="11626486" cy="30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photos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84" y="2861187"/>
            <a:ext cx="2217605" cy="1317061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2802194" y="2182761"/>
            <a:ext cx="1179871" cy="82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4159045" y="1828800"/>
            <a:ext cx="6150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Photos de l’équipe sur le terrain, photos plus générales du lac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792184" y="3333136"/>
            <a:ext cx="1189881" cy="737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6"/>
          <a:stretch/>
        </p:blipFill>
        <p:spPr>
          <a:xfrm>
            <a:off x="4159045" y="3566151"/>
            <a:ext cx="1890306" cy="184979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159045" y="3008671"/>
            <a:ext cx="2802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Un dossier par zone d’herbier aquatique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830686" y="3935481"/>
            <a:ext cx="36832" cy="48553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21884" y="4421015"/>
            <a:ext cx="2401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Toutes les photos ensemble, non divisées par zone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817" y="3333136"/>
            <a:ext cx="3870017" cy="2902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ZoneTexte 16"/>
          <p:cNvSpPr txBox="1"/>
          <p:nvPr/>
        </p:nvSpPr>
        <p:spPr>
          <a:xfrm>
            <a:off x="7550817" y="2595716"/>
            <a:ext cx="402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Exemple de photo d’une zone de végétation</a:t>
            </a:r>
          </a:p>
        </p:txBody>
      </p:sp>
    </p:spTree>
    <p:extLst>
      <p:ext uri="{BB962C8B-B14F-4D97-AF65-F5344CB8AC3E}">
        <p14:creationId xmlns:p14="http://schemas.microsoft.com/office/powerpoint/2010/main" val="3234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367" y="2575516"/>
            <a:ext cx="3746877" cy="1450794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4291781" y="2005781"/>
            <a:ext cx="1179871" cy="82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5624052" y="4026309"/>
            <a:ext cx="615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Cartes produites par l’OBV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Bassin versant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Zones de végétation aquatique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291781" y="3716331"/>
            <a:ext cx="1027471" cy="6199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624052" y="1385824"/>
            <a:ext cx="6150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Cartes permettant de mettre en place le protocole de détection des plantes aquatiques exotiques envahissantes du RSVL (réseau de surveillance volontaire des lacs)</a:t>
            </a:r>
          </a:p>
        </p:txBody>
      </p:sp>
    </p:spTree>
    <p:extLst>
      <p:ext uri="{BB962C8B-B14F-4D97-AF65-F5344CB8AC3E}">
        <p14:creationId xmlns:p14="http://schemas.microsoft.com/office/powerpoint/2010/main" val="5781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3" y="1401098"/>
            <a:ext cx="11428473" cy="182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1445" y="1740310"/>
            <a:ext cx="4011561" cy="3392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76200"/>
            <a:ext cx="10668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8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3" y="1401098"/>
            <a:ext cx="11428473" cy="182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6697" y="2019530"/>
            <a:ext cx="4011561" cy="3392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9050"/>
            <a:ext cx="107442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3" y="1401098"/>
            <a:ext cx="11428473" cy="182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943" y="2328248"/>
            <a:ext cx="4011561" cy="3392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35" y="176981"/>
            <a:ext cx="10284497" cy="65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3" y="1401098"/>
            <a:ext cx="11428473" cy="182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943" y="2637962"/>
            <a:ext cx="4011561" cy="3392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33337"/>
            <a:ext cx="106870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3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43" y="1401098"/>
            <a:ext cx="11428473" cy="18268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6194" y="1415847"/>
            <a:ext cx="4011561" cy="3392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756" y="1233424"/>
            <a:ext cx="7403690" cy="5477092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9011264" y="2787445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8440997" y="1995949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Ellipse 10"/>
          <p:cNvSpPr/>
          <p:nvPr/>
        </p:nvSpPr>
        <p:spPr>
          <a:xfrm>
            <a:off x="8209943" y="3475706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Ellipse 11"/>
          <p:cNvSpPr/>
          <p:nvPr/>
        </p:nvSpPr>
        <p:spPr>
          <a:xfrm>
            <a:off x="7182475" y="3583862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/>
          <p:cNvSpPr/>
          <p:nvPr/>
        </p:nvSpPr>
        <p:spPr>
          <a:xfrm>
            <a:off x="7556098" y="3736262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Ellipse 13"/>
          <p:cNvSpPr/>
          <p:nvPr/>
        </p:nvSpPr>
        <p:spPr>
          <a:xfrm>
            <a:off x="6617115" y="4579308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Ellipse 14"/>
          <p:cNvSpPr/>
          <p:nvPr/>
        </p:nvSpPr>
        <p:spPr>
          <a:xfrm>
            <a:off x="7079236" y="4790700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/>
          <p:cNvSpPr/>
          <p:nvPr/>
        </p:nvSpPr>
        <p:spPr>
          <a:xfrm>
            <a:off x="6184500" y="4326059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Ellipse 16"/>
          <p:cNvSpPr/>
          <p:nvPr/>
        </p:nvSpPr>
        <p:spPr>
          <a:xfrm>
            <a:off x="5705669" y="5717324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Ellipse 17"/>
          <p:cNvSpPr/>
          <p:nvPr/>
        </p:nvSpPr>
        <p:spPr>
          <a:xfrm>
            <a:off x="9837195" y="3467264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Ellipse 18"/>
          <p:cNvSpPr/>
          <p:nvPr/>
        </p:nvSpPr>
        <p:spPr>
          <a:xfrm>
            <a:off x="9694630" y="3604916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/>
          <p:cNvSpPr/>
          <p:nvPr/>
        </p:nvSpPr>
        <p:spPr>
          <a:xfrm>
            <a:off x="9493068" y="3757316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1" name="Ellipse 20"/>
          <p:cNvSpPr/>
          <p:nvPr/>
        </p:nvSpPr>
        <p:spPr>
          <a:xfrm>
            <a:off x="10009261" y="4730714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Ellipse 21"/>
          <p:cNvSpPr/>
          <p:nvPr/>
        </p:nvSpPr>
        <p:spPr>
          <a:xfrm>
            <a:off x="10500868" y="4588152"/>
            <a:ext cx="265471" cy="20647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642" y="3408834"/>
            <a:ext cx="4129548" cy="26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MDDELCC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1884" y="1607050"/>
            <a:ext cx="5590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Pour les lacs de grande taille, l’OBV a utilisé ces secteurs pour représenter les herbiers aquatiques. Il est toujours possible d’ajouter les secteurs sur les cartes au besoin.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8040" y="-110299"/>
            <a:ext cx="4960166" cy="67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04672" y="467360"/>
            <a:ext cx="10046208" cy="1233424"/>
          </a:xfrm>
        </p:spPr>
        <p:txBody>
          <a:bodyPr rtlCol="0"/>
          <a:lstStyle/>
          <a:p>
            <a:pPr algn="ctr" rtl="0"/>
            <a:r>
              <a:rPr lang="fr-FR" b="1" dirty="0">
                <a:latin typeface="Century Gothic" panose="020B0502020202020204" pitchFamily="34" charset="0"/>
              </a:rPr>
              <a:t>Merci aux bénévoles et coordonnateurs de lacs!!!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028454" y="2162949"/>
            <a:ext cx="9822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Gordon </a:t>
            </a:r>
            <a:r>
              <a:rPr lang="fr-CA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MacPherson</a:t>
            </a:r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Claudine </a:t>
            </a:r>
            <a:r>
              <a:rPr lang="fr-CA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Girouard</a:t>
            </a:r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Isabelle Papineau, Marie-Claude </a:t>
            </a:r>
            <a:r>
              <a:rPr lang="fr-CA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DuPerron</a:t>
            </a:r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Normand Laplante, Rénald Brisson, Anthony Lemoyne, Pierre </a:t>
            </a:r>
            <a:r>
              <a:rPr lang="fr-CA" sz="28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Belisle</a:t>
            </a:r>
            <a:r>
              <a:rPr lang="fr-CA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, Marc Dumouchel, Dan Perrier, Richard Robineau et autres accompagnateurs!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65122" y="4876798"/>
            <a:ext cx="982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Thi</a:t>
            </a: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Lan </a:t>
            </a:r>
            <a:r>
              <a:rPr lang="fr-CA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Choné</a:t>
            </a:r>
            <a:r>
              <a:rPr lang="fr-CA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photographe bénévole à l’OBV RPNS</a:t>
            </a:r>
          </a:p>
        </p:txBody>
      </p:sp>
    </p:spTree>
    <p:extLst>
      <p:ext uri="{BB962C8B-B14F-4D97-AF65-F5344CB8AC3E}">
        <p14:creationId xmlns:p14="http://schemas.microsoft.com/office/powerpoint/2010/main" val="28123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OBV RPNS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1884" y="1356328"/>
            <a:ext cx="559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1- Carte du bassin versant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884" y="2063135"/>
            <a:ext cx="3923072" cy="458838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70783" y="3899391"/>
            <a:ext cx="66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OU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310" y="176980"/>
            <a:ext cx="4247535" cy="64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OBV RPNS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1884" y="1356328"/>
            <a:ext cx="595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2- Cartes des zones de végétation aquatique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254" y="191729"/>
            <a:ext cx="5710281" cy="64302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082" y="2187325"/>
            <a:ext cx="4525906" cy="44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 1"/>
          <p:cNvSpPr>
            <a:spLocks noGrp="1"/>
          </p:cNvSpPr>
          <p:nvPr>
            <p:ph type="title"/>
          </p:nvPr>
        </p:nvSpPr>
        <p:spPr>
          <a:xfrm>
            <a:off x="721884" y="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Les cartes: OBV RPNS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1884" y="1356328"/>
            <a:ext cx="4642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2- Cartes des zones de végétation aquatique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931" y="117986"/>
            <a:ext cx="6611647" cy="645979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2050" y="2382108"/>
            <a:ext cx="48817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Couleur : densité de la végétation aquatique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Z1, Z2, Z3 … nom des zones de végétation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Station du RSVL (lorsque disponible)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Mises à l’eau (lorsque disponible)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Observations particulières (ex: diatomées)</a:t>
            </a:r>
          </a:p>
        </p:txBody>
      </p:sp>
    </p:spTree>
    <p:extLst>
      <p:ext uri="{BB962C8B-B14F-4D97-AF65-F5344CB8AC3E}">
        <p14:creationId xmlns:p14="http://schemas.microsoft.com/office/powerpoint/2010/main" val="12845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494503" y="1349478"/>
            <a:ext cx="9144000" cy="2667000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Survol des principaux résultats</a:t>
            </a:r>
          </a:p>
        </p:txBody>
      </p:sp>
    </p:spTree>
    <p:extLst>
      <p:ext uri="{BB962C8B-B14F-4D97-AF65-F5344CB8AC3E}">
        <p14:creationId xmlns:p14="http://schemas.microsoft.com/office/powerpoint/2010/main" val="140113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052119" y="693175"/>
            <a:ext cx="4699820" cy="3244644"/>
          </a:xfrm>
        </p:spPr>
        <p:txBody>
          <a:bodyPr rtlCol="0">
            <a:norm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Plantes aquatiques exotiques envahissantes</a:t>
            </a:r>
          </a:p>
        </p:txBody>
      </p:sp>
    </p:spTree>
    <p:extLst>
      <p:ext uri="{BB962C8B-B14F-4D97-AF65-F5344CB8AC3E}">
        <p14:creationId xmlns:p14="http://schemas.microsoft.com/office/powerpoint/2010/main" val="28065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9675" y="275631"/>
            <a:ext cx="9509760" cy="1233424"/>
          </a:xfrm>
        </p:spPr>
        <p:txBody>
          <a:bodyPr rtlCol="0"/>
          <a:lstStyle/>
          <a:p>
            <a:pPr marL="457200" indent="-457200" rtl="0">
              <a:buFont typeface="Wingdings" panose="05000000000000000000" pitchFamily="2" charset="2"/>
              <a:buChar char="Ø"/>
            </a:pPr>
            <a:r>
              <a:rPr lang="fr-FR" dirty="0">
                <a:latin typeface="Century Gothic" panose="020B0502020202020204" pitchFamily="34" charset="0"/>
              </a:rPr>
              <a:t>Pas de myriophylle à épi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529" y="486697"/>
            <a:ext cx="3736258" cy="560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374" y="1829902"/>
            <a:ext cx="6390722" cy="42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9675" y="275631"/>
            <a:ext cx="9509760" cy="1233424"/>
          </a:xfrm>
        </p:spPr>
        <p:txBody>
          <a:bodyPr rtlCol="0"/>
          <a:lstStyle/>
          <a:p>
            <a:pPr marL="457200" indent="-457200" rtl="0">
              <a:buFont typeface="Wingdings" panose="05000000000000000000" pitchFamily="2" charset="2"/>
              <a:buChar char="Ø"/>
            </a:pPr>
            <a:r>
              <a:rPr lang="fr-FR" dirty="0">
                <a:latin typeface="Century Gothic" panose="020B0502020202020204" pitchFamily="34" charset="0"/>
              </a:rPr>
              <a:t>Pas de myriophylle à épi 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39" y="2385059"/>
            <a:ext cx="5509435" cy="367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475" y="2355563"/>
            <a:ext cx="5557001" cy="370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6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9675" y="275631"/>
            <a:ext cx="9509760" cy="1233424"/>
          </a:xfrm>
        </p:spPr>
        <p:txBody>
          <a:bodyPr rtlCol="0"/>
          <a:lstStyle/>
          <a:p>
            <a:pPr marL="457200" indent="-457200" rtl="0">
              <a:buFont typeface="Wingdings" panose="05000000000000000000" pitchFamily="2" charset="2"/>
              <a:buChar char="Ø"/>
            </a:pPr>
            <a:r>
              <a:rPr lang="fr-FR" dirty="0">
                <a:latin typeface="Century Gothic" panose="020B0502020202020204" pitchFamily="34" charset="0"/>
              </a:rPr>
              <a:t>Mais plusieurs myriophylles indigènes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587" y="1681315"/>
            <a:ext cx="3126658" cy="4689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741" y="1681315"/>
            <a:ext cx="3090553" cy="46368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753" y="1681315"/>
            <a:ext cx="3027690" cy="45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33728" y="223520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Différencier le myriophylle à épi des myriophylles du Québec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37" y="2292096"/>
            <a:ext cx="11007008" cy="32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203" y="339213"/>
            <a:ext cx="3086857" cy="29791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203" y="3539613"/>
            <a:ext cx="3086857" cy="26015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"/>
          <a:stretch/>
        </p:blipFill>
        <p:spPr>
          <a:xfrm>
            <a:off x="6682565" y="1606515"/>
            <a:ext cx="4424516" cy="4485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66758" y="3681924"/>
            <a:ext cx="187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Indigènes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622323" y="3097161"/>
            <a:ext cx="707922" cy="4424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1762086" y="4262204"/>
            <a:ext cx="568159" cy="4515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417094" y="1019649"/>
            <a:ext cx="5282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Envahissant (myriophylle à épis)  </a:t>
            </a:r>
          </a:p>
        </p:txBody>
      </p:sp>
    </p:spTree>
    <p:extLst>
      <p:ext uri="{BB962C8B-B14F-4D97-AF65-F5344CB8AC3E}">
        <p14:creationId xmlns:p14="http://schemas.microsoft.com/office/powerpoint/2010/main" val="19355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04672" y="46736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Mandat de l’OBV RPNS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904" y="1950720"/>
            <a:ext cx="5681472" cy="4123944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>
                <a:latin typeface="Century Gothic" panose="020B0502020202020204" pitchFamily="34" charset="0"/>
              </a:rPr>
              <a:t>Faire une caractérisation sommaire des plantes aquatiques dans les 8 lacs habités de la municipalité de Duhamel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Détecter les plantes exotiques envahissantes, s’il-y-a lieu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Mission éducative et de sensibilisation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376" y="1950720"/>
            <a:ext cx="5287791" cy="352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50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4383" y="-973394"/>
            <a:ext cx="4758056" cy="1946787"/>
          </a:xfrm>
        </p:spPr>
        <p:txBody>
          <a:bodyPr rtlCol="0">
            <a:normAutofit/>
          </a:bodyPr>
          <a:lstStyle/>
          <a:p>
            <a:r>
              <a:rPr lang="fr-FR" sz="3100" b="1" dirty="0">
                <a:latin typeface="Century Gothic" panose="020B0502020202020204" pitchFamily="34" charset="0"/>
              </a:rPr>
              <a:t>Salicaire commune </a:t>
            </a:r>
            <a:br>
              <a:rPr lang="fr-FR" b="1" i="1" dirty="0">
                <a:latin typeface="Century Gothic" panose="020B0502020202020204" pitchFamily="34" charset="0"/>
              </a:rPr>
            </a:b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32439" y="1209261"/>
            <a:ext cx="69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Repérée sur les rives des lacs Doré,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Venne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Simon, Gagnon, Lafontaine &amp; Petit lac Preston</a:t>
            </a:r>
            <a:endParaRPr lang="fr-CA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age 4" descr="C:\Users\OBV-RPNS\Desktop\salicaire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83" y="1186452"/>
            <a:ext cx="3701845" cy="483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132439" y="243893"/>
            <a:ext cx="69317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Plante exotique envahissante des milieux humides et riverains</a:t>
            </a:r>
            <a:br>
              <a:rPr lang="fr-FR" sz="2000" b="1" dirty="0">
                <a:latin typeface="Century Gothic" panose="020B0502020202020204" pitchFamily="34" charset="0"/>
              </a:rPr>
            </a:b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5132439" y="2460597"/>
            <a:ext cx="69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Présence notée lorsque remarquée, mais aucun inventaire spécifique à cet effet puisque non aquatique</a:t>
            </a:r>
            <a:endParaRPr lang="fr-CA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32439" y="3841371"/>
            <a:ext cx="69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Aucun envahissement ne semble être en cours autour des lacs de Duhamel (individus isolés ou petites colonies)</a:t>
            </a:r>
            <a:endParaRPr lang="fr-CA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32439" y="5222145"/>
            <a:ext cx="6931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Nuisible à certains égards pour la biodiversité, envahissante surtout si milieu perturbé. Plante très tolérante au sel. </a:t>
            </a:r>
            <a:endParaRPr lang="fr-CA" sz="24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231693" y="870156"/>
            <a:ext cx="4699820" cy="3244644"/>
          </a:xfrm>
        </p:spPr>
        <p:txBody>
          <a:bodyPr rtlCol="0">
            <a:normAutofit/>
          </a:bodyPr>
          <a:lstStyle/>
          <a:p>
            <a:pPr rtl="0"/>
            <a:r>
              <a:rPr lang="fr-FR" b="1" dirty="0">
                <a:solidFill>
                  <a:schemeClr val="tx1"/>
                </a:solidFill>
                <a:latin typeface="Century Gothic" panose="020B0502020202020204" pitchFamily="34" charset="0"/>
              </a:rPr>
              <a:t>Tendances générales</a:t>
            </a:r>
          </a:p>
        </p:txBody>
      </p:sp>
    </p:spTree>
    <p:extLst>
      <p:ext uri="{BB962C8B-B14F-4D97-AF65-F5344CB8AC3E}">
        <p14:creationId xmlns:p14="http://schemas.microsoft.com/office/powerpoint/2010/main" val="29127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9675" y="275631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Nombre d’espèces de plantes aquatiques répertoriées par lac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4499407"/>
              </p:ext>
            </p:extLst>
          </p:nvPr>
        </p:nvGraphicFramePr>
        <p:xfrm>
          <a:off x="877913" y="1484278"/>
          <a:ext cx="9433284" cy="466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864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39675" y="275631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Nombre d’herbiers par lac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118837"/>
              </p:ext>
            </p:extLst>
          </p:nvPr>
        </p:nvGraphicFramePr>
        <p:xfrm>
          <a:off x="839675" y="1725560"/>
          <a:ext cx="10014154" cy="480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24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724" y="206476"/>
            <a:ext cx="4365522" cy="1946787"/>
          </a:xfrm>
        </p:spPr>
        <p:txBody>
          <a:bodyPr rtlCol="0">
            <a:norm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Plante dominante: </a:t>
            </a:r>
            <a:r>
              <a:rPr lang="fr-FR" b="1" dirty="0" err="1">
                <a:latin typeface="Century Gothic" panose="020B0502020202020204" pitchFamily="34" charset="0"/>
              </a:rPr>
              <a:t>Ériocaulon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 err="1">
                <a:latin typeface="Century Gothic" panose="020B0502020202020204" pitchFamily="34" charset="0"/>
              </a:rPr>
              <a:t>septangulaire</a:t>
            </a:r>
            <a:br>
              <a:rPr lang="fr-FR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(</a:t>
            </a:r>
            <a:r>
              <a:rPr lang="fr-CA" sz="2800" i="1" dirty="0" err="1"/>
              <a:t>Eriocaulon</a:t>
            </a:r>
            <a:r>
              <a:rPr lang="fr-CA" sz="2800" i="1" dirty="0"/>
              <a:t> </a:t>
            </a:r>
            <a:r>
              <a:rPr lang="fr-CA" sz="2800" i="1" dirty="0" err="1"/>
              <a:t>septangulare</a:t>
            </a:r>
            <a:r>
              <a:rPr lang="fr-CA" sz="2800" i="1" dirty="0"/>
              <a:t>)</a:t>
            </a:r>
            <a:endParaRPr lang="fr-FR" sz="1800" dirty="0"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72" y="2153263"/>
            <a:ext cx="2909619" cy="436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459" y="206476"/>
            <a:ext cx="7205541" cy="480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4986459" y="5385137"/>
            <a:ext cx="6841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L’une des trois plantes les plus présentes dans ces lacs: Petit lac Preston, lacs Doré, Iroquois, Simon, Gagnon, Lafontaine</a:t>
            </a:r>
          </a:p>
        </p:txBody>
      </p:sp>
    </p:spTree>
    <p:extLst>
      <p:ext uri="{BB962C8B-B14F-4D97-AF65-F5344CB8AC3E}">
        <p14:creationId xmlns:p14="http://schemas.microsoft.com/office/powerpoint/2010/main" val="1807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51185" y="259282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Autres plantes dominantes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46" y="2585837"/>
            <a:ext cx="3611719" cy="2407813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70346" y="1877951"/>
            <a:ext cx="3571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Nymphée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sp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(Lacs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Venne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&amp; Lafontaine)</a:t>
            </a:r>
          </a:p>
        </p:txBody>
      </p:sp>
      <p:sp>
        <p:nvSpPr>
          <p:cNvPr id="8" name="Rectangle 7"/>
          <p:cNvSpPr/>
          <p:nvPr/>
        </p:nvSpPr>
        <p:spPr>
          <a:xfrm>
            <a:off x="4650065" y="2324581"/>
            <a:ext cx="2816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Potamots groupe 4</a:t>
            </a:r>
          </a:p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(Lacs Doré,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Venne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, Simon &amp; Iroquois)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993" y="3784774"/>
            <a:ext cx="3626628" cy="2417752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900" y="2477729"/>
            <a:ext cx="3582328" cy="2379307"/>
          </a:xfrm>
          <a:prstGeom prst="ellipse">
            <a:avLst/>
          </a:prstGeom>
          <a:ln w="952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8612593" y="1585085"/>
            <a:ext cx="281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Brasénie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Schreber</a:t>
            </a:r>
            <a:endParaRPr lang="fr-CA" sz="20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(Lac du Chevreuil)</a:t>
            </a:r>
          </a:p>
        </p:txBody>
      </p:sp>
    </p:spTree>
    <p:extLst>
      <p:ext uri="{BB962C8B-B14F-4D97-AF65-F5344CB8AC3E}">
        <p14:creationId xmlns:p14="http://schemas.microsoft.com/office/powerpoint/2010/main" val="6076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5" y="2608070"/>
            <a:ext cx="4365522" cy="1946787"/>
          </a:xfrm>
        </p:spPr>
        <p:txBody>
          <a:bodyPr rtlCol="0">
            <a:noAutofit/>
          </a:bodyPr>
          <a:lstStyle/>
          <a:p>
            <a:r>
              <a:rPr lang="fr-FR" sz="3200" b="1" dirty="0">
                <a:latin typeface="Century Gothic" panose="020B0502020202020204" pitchFamily="34" charset="0"/>
              </a:rPr>
              <a:t>Espèces rares:</a:t>
            </a:r>
            <a:r>
              <a:rPr lang="fr-FR" sz="3200" dirty="0">
                <a:latin typeface="Century Gothic" panose="020B0502020202020204" pitchFamily="34" charset="0"/>
              </a:rPr>
              <a:t> </a:t>
            </a:r>
            <a:br>
              <a:rPr lang="fr-FR" sz="3200" dirty="0">
                <a:latin typeface="Century Gothic" panose="020B0502020202020204" pitchFamily="34" charset="0"/>
              </a:rPr>
            </a:br>
            <a:r>
              <a:rPr lang="fr-FR" sz="3200" dirty="0">
                <a:latin typeface="Century Gothic" panose="020B0502020202020204" pitchFamily="34" charset="0"/>
              </a:rPr>
              <a:t>sur la liste des plantes vasculaires susceptibles d’être menacées ou vulnérables au Québec (MDDELCC, 2015)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322" y="1957296"/>
            <a:ext cx="5100035" cy="420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657235" y="668547"/>
            <a:ext cx="5744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Utriculaire à fleurs inversées</a:t>
            </a:r>
          </a:p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(Lacs Doré,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Venne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, Simon, du Chevreuil, Iroquois, Gagnon &amp; Lafontaine)</a:t>
            </a:r>
          </a:p>
        </p:txBody>
      </p:sp>
    </p:spTree>
    <p:extLst>
      <p:ext uri="{BB962C8B-B14F-4D97-AF65-F5344CB8AC3E}">
        <p14:creationId xmlns:p14="http://schemas.microsoft.com/office/powerpoint/2010/main" val="8395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5" y="2608070"/>
            <a:ext cx="4365522" cy="1946787"/>
          </a:xfrm>
        </p:spPr>
        <p:txBody>
          <a:bodyPr rtlCol="0">
            <a:noAutofit/>
          </a:bodyPr>
          <a:lstStyle/>
          <a:p>
            <a:r>
              <a:rPr lang="fr-FR" sz="3200" b="1" dirty="0">
                <a:latin typeface="Century Gothic" panose="020B0502020202020204" pitchFamily="34" charset="0"/>
              </a:rPr>
              <a:t>Espèces rares:</a:t>
            </a:r>
            <a:r>
              <a:rPr lang="fr-FR" sz="3200" dirty="0">
                <a:latin typeface="Century Gothic" panose="020B0502020202020204" pitchFamily="34" charset="0"/>
              </a:rPr>
              <a:t> </a:t>
            </a:r>
            <a:br>
              <a:rPr lang="fr-FR" sz="3200" dirty="0">
                <a:latin typeface="Century Gothic" panose="020B0502020202020204" pitchFamily="34" charset="0"/>
              </a:rPr>
            </a:br>
            <a:r>
              <a:rPr lang="fr-FR" sz="3200" dirty="0">
                <a:latin typeface="Century Gothic" panose="020B0502020202020204" pitchFamily="34" charset="0"/>
              </a:rPr>
              <a:t>sur la liste des plantes vasculaires susceptibles d’être menacées ou vulnérables au Québec (MDDELCC, 2015)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1200" y="698043"/>
            <a:ext cx="5744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Utriculaire à bosse</a:t>
            </a:r>
          </a:p>
          <a:p>
            <a:pPr algn="ctr"/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(Lacs </a:t>
            </a:r>
            <a:r>
              <a:rPr lang="fr-CA" sz="2000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Venne</a:t>
            </a:r>
            <a:r>
              <a:rPr lang="fr-CA" sz="20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, du Chevreuil, Iroquois &amp; Lafontaine)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751" y="1791007"/>
            <a:ext cx="6087397" cy="456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57662" y="850818"/>
            <a:ext cx="10457589" cy="1233424"/>
          </a:xfrm>
        </p:spPr>
        <p:txBody>
          <a:bodyPr rtlCol="0">
            <a:normAutofit/>
          </a:bodyPr>
          <a:lstStyle/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fr-FR" sz="2400" dirty="0">
                <a:latin typeface="Century Gothic" panose="020B0502020202020204" pitchFamily="34" charset="0"/>
              </a:rPr>
              <a:t>Ces mentions d’espèces rares ont été signalées au Centre de données sur le patrimoine naturel du Québec (CDPNQ)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252629" y="2084242"/>
            <a:ext cx="5487383" cy="32632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400" dirty="0">
                <a:latin typeface="Century Gothic" panose="020B0502020202020204" pitchFamily="34" charset="0"/>
              </a:rPr>
              <a:t>Il est possible que ce statut soit dû à la difficulté de repérer et/ou identifier ces espèces qui semblent assez présentes dans les Laurentides et l’Outaouais. Il est possible que le statut soit révisé dans les prochaines années.</a:t>
            </a:r>
          </a:p>
        </p:txBody>
      </p:sp>
      <p:pic>
        <p:nvPicPr>
          <p:cNvPr id="2050" name="Picture 2" descr="RÃ©sultats de recherche d'images pour Â«Â dessin plante loupeÂ Â»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3186" y="2084242"/>
            <a:ext cx="4090322" cy="41910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/>
          </p:nvPr>
        </p:nvGraphicFramePr>
        <p:xfrm>
          <a:off x="1032510" y="1622425"/>
          <a:ext cx="9372600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3425" y="2346960"/>
            <a:ext cx="3257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66470" y="3639503"/>
            <a:ext cx="3276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05813" y="5013008"/>
            <a:ext cx="3267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8480337" y="2158678"/>
            <a:ext cx="5440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http://www.crelaurentides.org/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95349" y="277558"/>
            <a:ext cx="10962353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Les plantes sont l’un des indicateurs du niveau trophique des lacs</a:t>
            </a:r>
          </a:p>
        </p:txBody>
      </p:sp>
    </p:spTree>
    <p:extLst>
      <p:ext uri="{BB962C8B-B14F-4D97-AF65-F5344CB8AC3E}">
        <p14:creationId xmlns:p14="http://schemas.microsoft.com/office/powerpoint/2010/main" val="10753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04672" y="46736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Déroulement sur le terrain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55904" y="1950720"/>
            <a:ext cx="4852416" cy="4123944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>
                <a:latin typeface="Century Gothic" panose="020B0502020202020204" pitchFamily="34" charset="0"/>
              </a:rPr>
              <a:t>Un agent de l’OBV RPNS était le plus souvent accompagné par un ou des bénévoles résidant au lac à l’étude. 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Identifier le plus de plantes possible</a:t>
            </a:r>
          </a:p>
          <a:p>
            <a:pPr rtl="0"/>
            <a:r>
              <a:rPr lang="fr-FR" sz="2400" dirty="0">
                <a:latin typeface="Century Gothic" panose="020B0502020202020204" pitchFamily="34" charset="0"/>
              </a:rPr>
              <a:t>Identifier des zones d’herbiers</a:t>
            </a:r>
          </a:p>
          <a:p>
            <a:pPr rtl="0"/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776" y="2193036"/>
            <a:ext cx="5459479" cy="363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2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0084196"/>
              </p:ext>
            </p:extLst>
          </p:nvPr>
        </p:nvGraphicFramePr>
        <p:xfrm>
          <a:off x="1032510" y="1622425"/>
          <a:ext cx="9372600" cy="190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3425" y="2346960"/>
            <a:ext cx="3257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8480337" y="2158678"/>
            <a:ext cx="5440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http://www.crelaurentides.org/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95349" y="277558"/>
            <a:ext cx="10962353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Les plantes sont l’un des indicateurs du niveau trophique des lacs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32509" y="4069373"/>
            <a:ext cx="1057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Végétation aquatique plus typique des lacs </a:t>
            </a:r>
            <a:r>
              <a:rPr lang="fr-CA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oligotrophes</a:t>
            </a: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les lacs Simon, Doré, Iroquois, Gagnon et Petit lac Preston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5349" y="5260679"/>
            <a:ext cx="10342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données ne sont pas suffisantes pour déterminer l’état trophique des lacs. Il faut combiner plusieurs indicateurs comme la physico-chimie, le </a:t>
            </a:r>
            <a:r>
              <a:rPr lang="fr-CA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périphyton</a:t>
            </a: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les </a:t>
            </a:r>
            <a:r>
              <a:rPr lang="fr-CA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macroinvertébrés</a:t>
            </a: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1671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Espace réservé du conten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140604"/>
              </p:ext>
            </p:extLst>
          </p:nvPr>
        </p:nvGraphicFramePr>
        <p:xfrm>
          <a:off x="1032510" y="1622426"/>
          <a:ext cx="9372600" cy="3047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0337" y="2003976"/>
            <a:ext cx="32766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6324" y="3517363"/>
            <a:ext cx="3267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8480337" y="2158678"/>
            <a:ext cx="5440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http://www.crelaurentides.org/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95349" y="277558"/>
            <a:ext cx="10962353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Les plantes sont l’un des indicateurs du niveau trophique des lacs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95349" y="4761374"/>
            <a:ext cx="1057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Végétation aquatique plus typique des lacs mésotrophes et </a:t>
            </a:r>
            <a:r>
              <a:rPr lang="fr-CA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eutrophes</a:t>
            </a: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les lacs </a:t>
            </a:r>
            <a:r>
              <a:rPr lang="fr-CA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Venne</a:t>
            </a: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du Chevreuil &amp; Lafontaine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5349" y="5533566"/>
            <a:ext cx="10342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Les données ne sont pas suffisantes pour déterminer l’état trophique des lacs. Il faut combiner plusieurs indicateurs comme la physico-chimie, le </a:t>
            </a:r>
            <a:r>
              <a:rPr lang="fr-CA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périphyton</a:t>
            </a: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les </a:t>
            </a:r>
            <a:r>
              <a:rPr lang="fr-CA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macroinvertébrés</a:t>
            </a:r>
            <a:r>
              <a:rPr lang="fr-CA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34001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781697" y="-2022175"/>
            <a:ext cx="10628603" cy="3244644"/>
          </a:xfrm>
        </p:spPr>
        <p:txBody>
          <a:bodyPr rtlCol="0">
            <a:norm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Recommandations</a:t>
            </a:r>
          </a:p>
        </p:txBody>
      </p:sp>
    </p:spTree>
    <p:extLst>
      <p:ext uri="{BB962C8B-B14F-4D97-AF65-F5344CB8AC3E}">
        <p14:creationId xmlns:p14="http://schemas.microsoft.com/office/powerpoint/2010/main" val="29231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4" y="811160"/>
            <a:ext cx="4571999" cy="1946787"/>
          </a:xfrm>
        </p:spPr>
        <p:txBody>
          <a:bodyPr rtlCol="0"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Prévention des espèces exotiques envahissantes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644044027"/>
              </p:ext>
            </p:extLst>
          </p:nvPr>
        </p:nvGraphicFramePr>
        <p:xfrm>
          <a:off x="4421238" y="57218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02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633728" y="223520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meilleur outil : la prévention!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547" y="840232"/>
            <a:ext cx="3371850" cy="52101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471547" y="54954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http://www.crelaurentides.org/images/images_site/documents/guides/Guide_Myriophylle_FR.pdf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64" y="1914144"/>
            <a:ext cx="7083835" cy="229693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41120" y="4391609"/>
            <a:ext cx="113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Century Gothic" panose="020B0502020202020204" pitchFamily="34" charset="0"/>
              </a:rPr>
              <a:t>Hélice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67099" y="4396585"/>
            <a:ext cx="245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Century Gothic" panose="020B0502020202020204" pitchFamily="34" charset="0"/>
              </a:rPr>
              <a:t>Canots/kayaks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885699" y="4369712"/>
            <a:ext cx="172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latin typeface="Century Gothic" panose="020B0502020202020204" pitchFamily="34" charset="0"/>
              </a:rPr>
              <a:t>Remorque</a:t>
            </a:r>
          </a:p>
        </p:txBody>
      </p:sp>
    </p:spTree>
    <p:extLst>
      <p:ext uri="{BB962C8B-B14F-4D97-AF65-F5344CB8AC3E}">
        <p14:creationId xmlns:p14="http://schemas.microsoft.com/office/powerpoint/2010/main" val="5080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279766" y="-352056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Le meilleur outil : la prévention!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05" y="1619175"/>
            <a:ext cx="7889011" cy="495338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4636" y="1007652"/>
            <a:ext cx="3899289" cy="5564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9766" y="1007652"/>
            <a:ext cx="4410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latin typeface="Century Gothic" panose="020B0502020202020204" pitchFamily="34" charset="0"/>
              </a:rPr>
              <a:t>https://crelaurentides.org/documents</a:t>
            </a:r>
          </a:p>
        </p:txBody>
      </p:sp>
    </p:spTree>
    <p:extLst>
      <p:ext uri="{BB962C8B-B14F-4D97-AF65-F5344CB8AC3E}">
        <p14:creationId xmlns:p14="http://schemas.microsoft.com/office/powerpoint/2010/main" val="20956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88037" y="102954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Défis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622426604"/>
              </p:ext>
            </p:extLst>
          </p:nvPr>
        </p:nvGraphicFramePr>
        <p:xfrm>
          <a:off x="2031999" y="280220"/>
          <a:ext cx="8565797" cy="585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67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97966" y="0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Pistes de solution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980989536"/>
              </p:ext>
            </p:extLst>
          </p:nvPr>
        </p:nvGraphicFramePr>
        <p:xfrm>
          <a:off x="2031999" y="280220"/>
          <a:ext cx="8565797" cy="585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Connecteur droit avec flèche 12"/>
          <p:cNvCxnSpPr/>
          <p:nvPr/>
        </p:nvCxnSpPr>
        <p:spPr>
          <a:xfrm>
            <a:off x="9601200" y="5250426"/>
            <a:ext cx="412923" cy="171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365226" y="5014537"/>
            <a:ext cx="2826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Vérifier la conductivité des lacs, suivre les études en cours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4350" y="5014537"/>
            <a:ext cx="2826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 CRE des Laurentides va traduire un vidéo de sensibilisation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284662" y="5250426"/>
            <a:ext cx="412923" cy="171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277639" y="2205961"/>
            <a:ext cx="1754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Nécessité que les efforts soient conjoints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10254371" y="2097471"/>
            <a:ext cx="343425" cy="10849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167860" y="190438"/>
            <a:ext cx="3989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Besoin que les propriétaires laissent de la documentation à l’intention des locataires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8167860" y="471948"/>
            <a:ext cx="445198" cy="9051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0" y="1733801"/>
            <a:ext cx="2325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Sensibilisation via les associations, utilisation de panneaux, dépliants, etc.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825537" y="2379407"/>
            <a:ext cx="412923" cy="171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4" y="811160"/>
            <a:ext cx="4571999" cy="1946787"/>
          </a:xfrm>
        </p:spPr>
        <p:txBody>
          <a:bodyPr rtlCol="0"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Pratiques riveraines et nautiques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5664" y="64299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A" dirty="0">
                <a:latin typeface="Century Gothic" panose="020B0502020202020204" pitchFamily="34" charset="0"/>
              </a:rPr>
              <a:t>AGIR Maskinongé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7973" y="1036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Perturbations liées aux bateaux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64" y="1601858"/>
            <a:ext cx="4562475" cy="21240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76" y="3725933"/>
            <a:ext cx="4591050" cy="2400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12145" y="215974"/>
            <a:ext cx="6769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Les plantes aquatiques apportent plein de bienfaits aux plans d’eau et aux animaux qui y vivent! </a:t>
            </a:r>
          </a:p>
        </p:txBody>
      </p:sp>
    </p:spTree>
    <p:extLst>
      <p:ext uri="{BB962C8B-B14F-4D97-AF65-F5344CB8AC3E}">
        <p14:creationId xmlns:p14="http://schemas.microsoft.com/office/powerpoint/2010/main" val="8617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4" y="811160"/>
            <a:ext cx="4571999" cy="1946787"/>
          </a:xfrm>
        </p:spPr>
        <p:txBody>
          <a:bodyPr rtlCol="0"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Pratiques riveraines et nautiques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301" y="1036995"/>
            <a:ext cx="7071699" cy="24288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4483" y="3465870"/>
            <a:ext cx="2647181" cy="24288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64" y="61349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CA" dirty="0">
                <a:latin typeface="Century Gothic" panose="020B0502020202020204" pitchFamily="34" charset="0"/>
              </a:rPr>
              <a:t>AGIR Maskinongé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5173" y="44182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Pratiques recommandées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9858" y="1460090"/>
            <a:ext cx="245806" cy="250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5869858" y="1445342"/>
            <a:ext cx="245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120301" y="3782881"/>
            <a:ext cx="2411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Dans le code d’éthique de la Municipalité de Duhamel 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992761" y="2886859"/>
            <a:ext cx="0" cy="835222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2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38043" y="395662"/>
            <a:ext cx="9856922" cy="26776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Délimitation des </a:t>
            </a:r>
            <a:r>
              <a:rPr lang="fr-CA" sz="24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zones d’herbiers </a:t>
            </a:r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Les plantes aquatiques occupent une distance linéaire d’au moins 20 m 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Le recouvrement par les plantes aquatiques est d’au minimum 20% (densité)</a:t>
            </a:r>
          </a:p>
          <a:p>
            <a:pPr marL="285750" indent="-285750">
              <a:buFontTx/>
              <a:buChar char="-"/>
            </a:pPr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L’herbier s’arrête quand la densité et/ou la composition d’espèces change de façon marquée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48395" y="3688302"/>
            <a:ext cx="6515038" cy="156966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L’objectif d’est pas de caractériser à 100% la zone littorale, mais de repérer les </a:t>
            </a:r>
            <a:r>
              <a:rPr lang="fr-CA" sz="24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zones à forte densité</a:t>
            </a:r>
            <a:r>
              <a:rPr lang="fr-CA" sz="24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ou présentant des caractéristiques différentes. </a:t>
            </a:r>
          </a:p>
        </p:txBody>
      </p:sp>
    </p:spTree>
    <p:extLst>
      <p:ext uri="{BB962C8B-B14F-4D97-AF65-F5344CB8AC3E}">
        <p14:creationId xmlns:p14="http://schemas.microsoft.com/office/powerpoint/2010/main" val="5541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78131" y="72353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Défis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562286030"/>
              </p:ext>
            </p:extLst>
          </p:nvPr>
        </p:nvGraphicFramePr>
        <p:xfrm>
          <a:off x="2031999" y="280220"/>
          <a:ext cx="8565797" cy="585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78131" y="72353"/>
            <a:ext cx="9509760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Pistes de solution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70495791"/>
              </p:ext>
            </p:extLst>
          </p:nvPr>
        </p:nvGraphicFramePr>
        <p:xfrm>
          <a:off x="2031999" y="280220"/>
          <a:ext cx="8565797" cy="5858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Connecteur droit avec flèche 3"/>
          <p:cNvCxnSpPr/>
          <p:nvPr/>
        </p:nvCxnSpPr>
        <p:spPr>
          <a:xfrm flipH="1">
            <a:off x="4822722" y="5884536"/>
            <a:ext cx="427704" cy="238979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654710" y="5944267"/>
            <a:ext cx="2595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Arrimage?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9887891" y="1885865"/>
            <a:ext cx="88490" cy="329904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9206558" y="567503"/>
            <a:ext cx="2707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Agents de sensibilisation en canot/kayak?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031999" y="2917130"/>
            <a:ext cx="287870" cy="31577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38051" y="1659726"/>
            <a:ext cx="3563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Sensibilisation (panneaux, dépliants, bouche à oreille, etc.)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0342455" y="2055115"/>
            <a:ext cx="1849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Délimiter les secteurs sensibles avec des bouées?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10342455" y="2587990"/>
            <a:ext cx="435616" cy="2458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834577" y="1234334"/>
            <a:ext cx="663679" cy="444262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8509181" y="854017"/>
            <a:ext cx="1047774" cy="3088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4" y="811160"/>
            <a:ext cx="4571999" cy="1946787"/>
          </a:xfrm>
        </p:spPr>
        <p:txBody>
          <a:bodyPr rtlCol="0"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Apports en nutriments et en matière organique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88192" y="102271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Bandes riveraines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65172" y="1621893"/>
            <a:ext cx="65925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 minimum, conformité à la réglementation municipale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Ne pas utiliser d’engrais à proximité des plans d’eau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Arbres+arbustes+herbacées</a:t>
            </a:r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5173" y="377632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Installations septiques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65173" y="4451473"/>
            <a:ext cx="6427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Doit être conforme et performante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Attention aux installations de type puisards et fosses en métal, et celles installées avant 1981. </a:t>
            </a:r>
          </a:p>
          <a:p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8191" y="287940"/>
            <a:ext cx="6769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À limiter pour éviter une prolifération excessive des plantes!</a:t>
            </a:r>
          </a:p>
        </p:txBody>
      </p:sp>
    </p:spTree>
    <p:extLst>
      <p:ext uri="{BB962C8B-B14F-4D97-AF65-F5344CB8AC3E}">
        <p14:creationId xmlns:p14="http://schemas.microsoft.com/office/powerpoint/2010/main" val="33509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4" y="811160"/>
            <a:ext cx="4571999" cy="1946787"/>
          </a:xfrm>
        </p:spPr>
        <p:txBody>
          <a:bodyPr rtlCol="0">
            <a:normAutofit/>
          </a:bodyPr>
          <a:lstStyle/>
          <a:p>
            <a:r>
              <a:rPr lang="fr-FR" sz="3200" dirty="0">
                <a:latin typeface="Century Gothic" panose="020B0502020202020204" pitchFamily="34" charset="0"/>
              </a:rPr>
              <a:t>Poursuivre le suivi dans le futur</a:t>
            </a:r>
            <a:endParaRPr lang="fr-FR" sz="16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88192" y="102271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Mettre en place le protocole de détection des PAEE du RSVL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9103" y="370797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sz="2800" b="1" dirty="0">
                <a:latin typeface="Century Gothic" panose="020B0502020202020204" pitchFamily="34" charset="0"/>
              </a:rPr>
              <a:t>Se familiariser avec les plantes déjà présentes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59103" y="4662077"/>
            <a:ext cx="64276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Vous permettra de détecter plus rapidement l’arrivée d’une nouvelle plante, s’il y a lieu.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 l’outil d’identification de l’OBV (sur notre site web et sur votre DVD)</a:t>
            </a:r>
          </a:p>
          <a:p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8191" y="287940"/>
            <a:ext cx="6769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À limiter pour éviter une prolifération excessive des plantes!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259103" y="2003703"/>
            <a:ext cx="6427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  <a:hlinkClick r:id="rId3"/>
              </a:rPr>
              <a:t>http://www.mddelcc.gouv.qc.ca/eau/paee/index.htm</a:t>
            </a: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Possibilité de mettre votre dossier à jour avec les informations récoltées cet 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8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09667" y="2595718"/>
            <a:ext cx="10628603" cy="3244644"/>
          </a:xfrm>
        </p:spPr>
        <p:txBody>
          <a:bodyPr rtlCol="0">
            <a:normAutofit/>
          </a:bodyPr>
          <a:lstStyle/>
          <a:p>
            <a:pPr rtl="0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Quelques curiosités observées pendant les inventaires</a:t>
            </a:r>
          </a:p>
        </p:txBody>
      </p:sp>
    </p:spTree>
    <p:extLst>
      <p:ext uri="{BB962C8B-B14F-4D97-AF65-F5344CB8AC3E}">
        <p14:creationId xmlns:p14="http://schemas.microsoft.com/office/powerpoint/2010/main" val="21487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975" y="811160"/>
            <a:ext cx="4541598" cy="1946787"/>
          </a:xfrm>
        </p:spPr>
        <p:txBody>
          <a:bodyPr rtlCol="0">
            <a:normAutofit/>
          </a:bodyPr>
          <a:lstStyle/>
          <a:p>
            <a:r>
              <a:rPr lang="fr-FR" sz="2800" dirty="0">
                <a:latin typeface="Century Gothic" panose="020B0502020202020204" pitchFamily="34" charset="0"/>
              </a:rPr>
              <a:t>Petit lac Preston:</a:t>
            </a:r>
            <a:r>
              <a:rPr lang="fr-FR" sz="2800" u="sng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latin typeface="Century Gothic" panose="020B0502020202020204" pitchFamily="34" charset="0"/>
              </a:rPr>
              <a:t>Diatomée </a:t>
            </a:r>
            <a:r>
              <a:rPr lang="fr-FR" b="1" i="1" dirty="0" err="1">
                <a:latin typeface="Century Gothic" panose="020B0502020202020204" pitchFamily="34" charset="0"/>
              </a:rPr>
              <a:t>Cymbella</a:t>
            </a:r>
            <a:br>
              <a:rPr lang="fr-FR" b="1" i="1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(algue filamenteuse)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23527" y="5344849"/>
            <a:ext cx="724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Un échantillon a été envoyé à Mme Carole-Anne Gillis, du Conseil de Gestion du Bassin versant de la rivière </a:t>
            </a:r>
            <a:r>
              <a:rPr lang="fr-CA" sz="2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Restigouche</a:t>
            </a:r>
            <a:r>
              <a:rPr lang="fr-CA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, experte de l’algue </a:t>
            </a:r>
            <a:r>
              <a:rPr lang="fr-CA" sz="20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Didymo</a:t>
            </a:r>
            <a:r>
              <a:rPr lang="fr-CA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Image 5" descr="Y:\PROJETS\Caractérisation des herbiers de plantes aquatiques\2017\Petit lac Preston\Diatomées\IMG_012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419" y="171043"/>
            <a:ext cx="6767806" cy="517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06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88" y="1047134"/>
            <a:ext cx="4787552" cy="1946787"/>
          </a:xfrm>
        </p:spPr>
        <p:txBody>
          <a:bodyPr rtlCol="0">
            <a:normAutofit/>
          </a:bodyPr>
          <a:lstStyle/>
          <a:p>
            <a:r>
              <a:rPr lang="fr-FR" sz="2800" dirty="0">
                <a:latin typeface="Century Gothic" panose="020B0502020202020204" pitchFamily="34" charset="0"/>
              </a:rPr>
              <a:t>Lac Doré: </a:t>
            </a:r>
            <a:br>
              <a:rPr lang="fr-FR" b="1" i="1" dirty="0">
                <a:latin typeface="Century Gothic" panose="020B0502020202020204" pitchFamily="34" charset="0"/>
              </a:rPr>
            </a:br>
            <a:r>
              <a:rPr lang="fr-FR" sz="3600" b="1" dirty="0">
                <a:latin typeface="Century Gothic" panose="020B0502020202020204" pitchFamily="34" charset="0"/>
              </a:rPr>
              <a:t>Méduses d’eau douce</a:t>
            </a:r>
            <a:br>
              <a:rPr lang="fr-FR" sz="3600" b="1" dirty="0">
                <a:latin typeface="Century Gothic" panose="020B0502020202020204" pitchFamily="34" charset="0"/>
              </a:rPr>
            </a:br>
            <a:r>
              <a:rPr lang="fr-FR" sz="2800" dirty="0">
                <a:latin typeface="Century Gothic" panose="020B0502020202020204" pitchFamily="34" charset="0"/>
              </a:rPr>
              <a:t>(</a:t>
            </a:r>
            <a:r>
              <a:rPr lang="fr-FR" sz="2800" i="1" dirty="0" err="1">
                <a:latin typeface="Century Gothic" panose="020B0502020202020204" pitchFamily="34" charset="0"/>
              </a:rPr>
              <a:t>Craspedacusta</a:t>
            </a:r>
            <a:r>
              <a:rPr lang="fr-FR" sz="2800" i="1" dirty="0">
                <a:latin typeface="Century Gothic" panose="020B0502020202020204" pitchFamily="34" charset="0"/>
              </a:rPr>
              <a:t> </a:t>
            </a:r>
            <a:r>
              <a:rPr lang="fr-FR" sz="2800" i="1" dirty="0" err="1">
                <a:latin typeface="Century Gothic" panose="020B0502020202020204" pitchFamily="34" charset="0"/>
              </a:rPr>
              <a:t>sowebyi</a:t>
            </a:r>
            <a:r>
              <a:rPr lang="fr-FR" sz="2800" dirty="0">
                <a:latin typeface="Century Gothic" panose="020B0502020202020204" pitchFamily="34" charset="0"/>
              </a:rPr>
              <a:t>)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9" name="Image 8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9433" y="349044"/>
            <a:ext cx="2992684" cy="2408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5461" y="49156"/>
            <a:ext cx="2408901" cy="300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130" y="3421627"/>
            <a:ext cx="4728405" cy="312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7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88" y="1047134"/>
            <a:ext cx="4787552" cy="1946787"/>
          </a:xfrm>
        </p:spPr>
        <p:txBody>
          <a:bodyPr rtlCol="0">
            <a:normAutofit/>
          </a:bodyPr>
          <a:lstStyle/>
          <a:p>
            <a:r>
              <a:rPr lang="fr-FR" sz="2800" dirty="0">
                <a:latin typeface="Century Gothic" panose="020B0502020202020204" pitchFamily="34" charset="0"/>
              </a:rPr>
              <a:t>Lac Lafontaine: </a:t>
            </a:r>
            <a:br>
              <a:rPr lang="fr-FR" b="1" i="1" dirty="0">
                <a:latin typeface="Century Gothic" panose="020B0502020202020204" pitchFamily="34" charset="0"/>
              </a:rPr>
            </a:br>
            <a:r>
              <a:rPr lang="fr-FR" sz="3600" b="1" dirty="0">
                <a:latin typeface="Century Gothic" panose="020B0502020202020204" pitchFamily="34" charset="0"/>
              </a:rPr>
              <a:t>Bryozoaire colonial</a:t>
            </a:r>
            <a:br>
              <a:rPr lang="fr-FR" sz="3600" b="1" dirty="0">
                <a:latin typeface="Century Gothic" panose="020B0502020202020204" pitchFamily="34" charset="0"/>
              </a:rPr>
            </a:b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7170" name="Picture 2" descr="IMG_039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740" y="586792"/>
            <a:ext cx="6411851" cy="481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510223" y="5831546"/>
            <a:ext cx="724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Fait partie du </a:t>
            </a:r>
            <a:r>
              <a:rPr lang="fr-CA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règne animal</a:t>
            </a:r>
          </a:p>
        </p:txBody>
      </p:sp>
    </p:spTree>
    <p:extLst>
      <p:ext uri="{BB962C8B-B14F-4D97-AF65-F5344CB8AC3E}">
        <p14:creationId xmlns:p14="http://schemas.microsoft.com/office/powerpoint/2010/main" val="23216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9899" y="5015611"/>
            <a:ext cx="10557809" cy="1143000"/>
          </a:xfrm>
        </p:spPr>
        <p:txBody>
          <a:bodyPr rtlCol="0">
            <a:normAutofit/>
          </a:bodyPr>
          <a:lstStyle/>
          <a:p>
            <a:pPr rtl="0"/>
            <a:r>
              <a:rPr lang="fr-FR" sz="3600" dirty="0">
                <a:latin typeface="Century Gothic" panose="020B0502020202020204" pitchFamily="34" charset="0"/>
              </a:rPr>
              <a:t>Période de questions</a:t>
            </a:r>
          </a:p>
        </p:txBody>
      </p:sp>
      <p:sp>
        <p:nvSpPr>
          <p:cNvPr id="7" name="Ellipse 6"/>
          <p:cNvSpPr/>
          <p:nvPr/>
        </p:nvSpPr>
        <p:spPr>
          <a:xfrm>
            <a:off x="9878983" y="4251404"/>
            <a:ext cx="3680897" cy="31725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811" y="4513176"/>
            <a:ext cx="999230" cy="1313056"/>
          </a:xfrm>
          <a:prstGeom prst="rect">
            <a:avLst/>
          </a:prstGeom>
        </p:spPr>
      </p:pic>
      <p:sp>
        <p:nvSpPr>
          <p:cNvPr id="8" name="Bouée 7"/>
          <p:cNvSpPr/>
          <p:nvPr/>
        </p:nvSpPr>
        <p:spPr>
          <a:xfrm>
            <a:off x="9732778" y="4126230"/>
            <a:ext cx="4114526" cy="3451727"/>
          </a:xfrm>
          <a:prstGeom prst="donut">
            <a:avLst>
              <a:gd name="adj" fmla="val 152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728" y="5712061"/>
            <a:ext cx="1866127" cy="114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7076"/>
            <a:ext cx="7792212" cy="325872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924" y="0"/>
            <a:ext cx="5978450" cy="317868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323326" y="3836808"/>
            <a:ext cx="35646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latin typeface="Century Gothic" panose="020B0502020202020204" pitchFamily="34" charset="0"/>
              </a:rPr>
              <a:t>Très basse vitesse lorsqu’on est dans une zone d’herbier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latin typeface="Century Gothic" panose="020B0502020202020204" pitchFamily="34" charset="0"/>
              </a:rPr>
              <a:t>Aller le plus près possible de la rive</a:t>
            </a:r>
          </a:p>
          <a:p>
            <a:endParaRPr lang="fr-CA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latin typeface="Century Gothic" panose="020B0502020202020204" pitchFamily="34" charset="0"/>
            </a:endParaRPr>
          </a:p>
        </p:txBody>
      </p:sp>
      <p:sp>
        <p:nvSpPr>
          <p:cNvPr id="8" name="Titre 1"/>
          <p:cNvSpPr txBox="1">
            <a:spLocks/>
          </p:cNvSpPr>
          <p:nvPr/>
        </p:nvSpPr>
        <p:spPr>
          <a:xfrm>
            <a:off x="514740" y="516772"/>
            <a:ext cx="5263115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Déroulement sur le terrain</a:t>
            </a:r>
          </a:p>
        </p:txBody>
      </p:sp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84" y="1701450"/>
            <a:ext cx="6779596" cy="21269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278" y="971834"/>
            <a:ext cx="4084481" cy="2636998"/>
          </a:xfrm>
          <a:prstGeom prst="rect">
            <a:avLst/>
          </a:prstGeom>
        </p:spPr>
      </p:pic>
      <p:sp>
        <p:nvSpPr>
          <p:cNvPr id="7" name="Titre 1"/>
          <p:cNvSpPr txBox="1">
            <a:spLocks/>
          </p:cNvSpPr>
          <p:nvPr/>
        </p:nvSpPr>
        <p:spPr>
          <a:xfrm>
            <a:off x="514740" y="516772"/>
            <a:ext cx="5263115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Century Gothic" panose="020B0502020202020204" pitchFamily="34" charset="0"/>
              </a:rPr>
              <a:t>Déroulement sur le terrain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30" y="3936619"/>
            <a:ext cx="8439692" cy="26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 1"/>
          <p:cNvSpPr>
            <a:spLocks noGrp="1"/>
          </p:cNvSpPr>
          <p:nvPr>
            <p:ph type="title"/>
          </p:nvPr>
        </p:nvSpPr>
        <p:spPr>
          <a:xfrm>
            <a:off x="804672" y="467360"/>
            <a:ext cx="10046208" cy="1233424"/>
          </a:xfrm>
        </p:spPr>
        <p:txBody>
          <a:bodyPr rtlCol="0"/>
          <a:lstStyle/>
          <a:p>
            <a:pPr rtl="0"/>
            <a:r>
              <a:rPr lang="fr-FR" dirty="0">
                <a:latin typeface="Century Gothic" panose="020B0502020202020204" pitchFamily="34" charset="0"/>
              </a:rPr>
              <a:t>Livrables pour chaque lac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sz="half" idx="1"/>
          </p:nvPr>
        </p:nvSpPr>
        <p:spPr>
          <a:xfrm>
            <a:off x="755904" y="1950720"/>
            <a:ext cx="6888480" cy="4123944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>
                <a:latin typeface="Century Gothic" panose="020B0502020202020204" pitchFamily="34" charset="0"/>
              </a:rPr>
              <a:t>Le DVD de données (1 par association) contient: 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Rapport (PDF)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Document d’identification des plantes aquatiques (PDF)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Base de données (</a:t>
            </a:r>
            <a:r>
              <a:rPr lang="fr-FR" sz="2200" dirty="0" err="1">
                <a:latin typeface="Century Gothic" panose="020B0502020202020204" pitchFamily="34" charset="0"/>
              </a:rPr>
              <a:t>excel</a:t>
            </a:r>
            <a:r>
              <a:rPr lang="fr-FR" sz="2200" dirty="0">
                <a:latin typeface="Century Gothic" panose="020B0502020202020204" pitchFamily="34" charset="0"/>
              </a:rPr>
              <a:t>)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Photos</a:t>
            </a:r>
          </a:p>
          <a:p>
            <a:pPr lvl="1"/>
            <a:r>
              <a:rPr lang="fr-FR" sz="2200" dirty="0">
                <a:latin typeface="Century Gothic" panose="020B0502020202020204" pitchFamily="34" charset="0"/>
              </a:rPr>
              <a:t>Cartographie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384" y="224028"/>
            <a:ext cx="4044696" cy="606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ception Bandes bleues 16: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985_TF16391941_TF16391941.potx" id="{0966E42E-BB83-440A-A457-03762DE07EAB}" vid="{AA67BFFC-5E4C-4601-96F8-BF7F483828C1}"/>
    </a:ext>
  </a:extLst>
</a:theme>
</file>

<file path=ppt/theme/theme2.xml><?xml version="1.0" encoding="utf-8"?>
<a:theme xmlns:a="http://schemas.openxmlformats.org/drawingml/2006/main" name="Thèm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avec bandes bleues et photo de lever de soleil sur une montagne (grand écran)</Template>
  <TotalTime>2959</TotalTime>
  <Words>2001</Words>
  <Application>Microsoft Macintosh PowerPoint</Application>
  <PresentationFormat>Widescreen</PresentationFormat>
  <Paragraphs>322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Century Gothic</vt:lpstr>
      <vt:lpstr>Corbel</vt:lpstr>
      <vt:lpstr>Euphemia</vt:lpstr>
      <vt:lpstr>Wingdings</vt:lpstr>
      <vt:lpstr>Conception Bandes bleues 16:9</vt:lpstr>
      <vt:lpstr>Caractérisation des plantes aquatiques</vt:lpstr>
      <vt:lpstr>Ordre du jour</vt:lpstr>
      <vt:lpstr>Merci aux bénévoles et coordonnateurs de lacs!!! </vt:lpstr>
      <vt:lpstr>Mandat de l’OBV RPNS</vt:lpstr>
      <vt:lpstr>Déroulement sur le terrain</vt:lpstr>
      <vt:lpstr>PowerPoint Presentation</vt:lpstr>
      <vt:lpstr>PowerPoint Presentation</vt:lpstr>
      <vt:lpstr>PowerPoint Presentation</vt:lpstr>
      <vt:lpstr>Livrables pour chaque lac</vt:lpstr>
      <vt:lpstr>Le rapport</vt:lpstr>
      <vt:lpstr>Le rapport</vt:lpstr>
      <vt:lpstr>Le rapport</vt:lpstr>
      <vt:lpstr>Le rapport</vt:lpstr>
      <vt:lpstr>Le rapport</vt:lpstr>
      <vt:lpstr>Le rapport</vt:lpstr>
      <vt:lpstr>Le rapport</vt:lpstr>
      <vt:lpstr>Le document d’identification des plantes aquatiques</vt:lpstr>
      <vt:lpstr>Le document d’identification des plantes aquatiques</vt:lpstr>
      <vt:lpstr>La base de données Excel</vt:lpstr>
      <vt:lpstr>La base de données Excel</vt:lpstr>
      <vt:lpstr>La base de données Excel</vt:lpstr>
      <vt:lpstr>Les photos</vt:lpstr>
      <vt:lpstr>Les cartes</vt:lpstr>
      <vt:lpstr>Les cartes: MDDELCC</vt:lpstr>
      <vt:lpstr>Les cartes: MDDELCC</vt:lpstr>
      <vt:lpstr>Les cartes: MDDELCC</vt:lpstr>
      <vt:lpstr>Les cartes: MDDELCC</vt:lpstr>
      <vt:lpstr>Les cartes: MDDELCC</vt:lpstr>
      <vt:lpstr>Les cartes: MDDELCC</vt:lpstr>
      <vt:lpstr>Les cartes: OBV RPNS</vt:lpstr>
      <vt:lpstr>Les cartes: OBV RPNS</vt:lpstr>
      <vt:lpstr>Les cartes: OBV RPNS</vt:lpstr>
      <vt:lpstr>Survol des principaux résultats</vt:lpstr>
      <vt:lpstr>Plantes aquatiques exotiques envahissantes</vt:lpstr>
      <vt:lpstr>Pas de myriophylle à épi !</vt:lpstr>
      <vt:lpstr>Pas de myriophylle à épi !</vt:lpstr>
      <vt:lpstr>Mais plusieurs myriophylles indigènes</vt:lpstr>
      <vt:lpstr>Différencier le myriophylle à épi des myriophylles du Québec</vt:lpstr>
      <vt:lpstr>PowerPoint Presentation</vt:lpstr>
      <vt:lpstr>Salicaire commune  </vt:lpstr>
      <vt:lpstr>Tendances générales</vt:lpstr>
      <vt:lpstr>Nombre d’espèces de plantes aquatiques répertoriées par lac</vt:lpstr>
      <vt:lpstr>Nombre d’herbiers par lac</vt:lpstr>
      <vt:lpstr>Plante dominante: Ériocaulon septangulaire (Eriocaulon septangulare)</vt:lpstr>
      <vt:lpstr>Autres plantes dominantes</vt:lpstr>
      <vt:lpstr>Espèces rares:  sur la liste des plantes vasculaires susceptibles d’être menacées ou vulnérables au Québec (MDDELCC, 2015)</vt:lpstr>
      <vt:lpstr>Espèces rares:  sur la liste des plantes vasculaires susceptibles d’être menacées ou vulnérables au Québec (MDDELCC, 2015)</vt:lpstr>
      <vt:lpstr>Ces mentions d’espèces rares ont été signalées au Centre de données sur le patrimoine naturel du Québec (CDPNQ)</vt:lpstr>
      <vt:lpstr>PowerPoint Presentation</vt:lpstr>
      <vt:lpstr>PowerPoint Presentation</vt:lpstr>
      <vt:lpstr>PowerPoint Presentation</vt:lpstr>
      <vt:lpstr>Recommandations</vt:lpstr>
      <vt:lpstr>Prévention des espèces exotiques envahissantes</vt:lpstr>
      <vt:lpstr>Le meilleur outil : la prévention! </vt:lpstr>
      <vt:lpstr>Le meilleur outil : la prévention! </vt:lpstr>
      <vt:lpstr>Défis</vt:lpstr>
      <vt:lpstr>Pistes de solution</vt:lpstr>
      <vt:lpstr>Pratiques riveraines et nautiques</vt:lpstr>
      <vt:lpstr>Pratiques riveraines et nautiques</vt:lpstr>
      <vt:lpstr>Défis</vt:lpstr>
      <vt:lpstr>Pistes de solution</vt:lpstr>
      <vt:lpstr>Apports en nutriments et en matière organique</vt:lpstr>
      <vt:lpstr>Poursuivre le suivi dans le futur</vt:lpstr>
      <vt:lpstr>Quelques curiosités observées pendant les inventaires</vt:lpstr>
      <vt:lpstr>Petit lac Preston: Diatomée Cymbella (algue filamenteuse)</vt:lpstr>
      <vt:lpstr>Lac Doré:  Méduses d’eau douce (Craspedacusta sowebyi)</vt:lpstr>
      <vt:lpstr>Lac Lafontaine:  Bryozoaire colonial </vt:lpstr>
      <vt:lpstr>Période de questions</vt:lpstr>
    </vt:vector>
  </TitlesOfParts>
  <Company>Microsoft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Caractérisation des plantes aquatiques</dc:title>
  <dc:creator>OBV RPNS</dc:creator>
  <cp:lastModifiedBy>Microsoft Office User</cp:lastModifiedBy>
  <cp:revision>93</cp:revision>
  <dcterms:created xsi:type="dcterms:W3CDTF">2017-07-04T13:54:32Z</dcterms:created>
  <dcterms:modified xsi:type="dcterms:W3CDTF">2018-06-28T16:49:14Z</dcterms:modified>
</cp:coreProperties>
</file>